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5"/>
  </p:notesMasterIdLst>
  <p:handoutMasterIdLst>
    <p:handoutMasterId r:id="rId26"/>
  </p:handoutMasterIdLst>
  <p:sldIdLst>
    <p:sldId id="299" r:id="rId3"/>
    <p:sldId id="260" r:id="rId4"/>
    <p:sldId id="261" r:id="rId5"/>
    <p:sldId id="267" r:id="rId6"/>
    <p:sldId id="270" r:id="rId7"/>
    <p:sldId id="271" r:id="rId8"/>
    <p:sldId id="269" r:id="rId9"/>
    <p:sldId id="300" r:id="rId10"/>
    <p:sldId id="301" r:id="rId11"/>
    <p:sldId id="302" r:id="rId12"/>
    <p:sldId id="303" r:id="rId13"/>
    <p:sldId id="304" r:id="rId14"/>
    <p:sldId id="305" r:id="rId15"/>
    <p:sldId id="306" r:id="rId16"/>
    <p:sldId id="307" r:id="rId17"/>
    <p:sldId id="308" r:id="rId18"/>
    <p:sldId id="309" r:id="rId19"/>
    <p:sldId id="310" r:id="rId20"/>
    <p:sldId id="311" r:id="rId21"/>
    <p:sldId id="312" r:id="rId22"/>
    <p:sldId id="263" r:id="rId23"/>
    <p:sldId id="264" r:id="rId2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rasowski, Shari" initials="KS" lastIdx="1" clrIdx="0"/>
  <p:cmAuthor id="1" name="Gao, Yifan" initials="GY" lastIdx="5" clrIdx="1">
    <p:extLst>
      <p:ext uri="{19B8F6BF-5375-455C-9EA6-DF929625EA0E}">
        <p15:presenceInfo xmlns:p15="http://schemas.microsoft.com/office/powerpoint/2012/main" userId="Gao, Yifan" providerId="None"/>
      </p:ext>
    </p:extLst>
  </p:cmAuthor>
  <p:cmAuthor id="2" name="Author" initials="WF" lastIdx="4" clrIdx="2">
    <p:extLst>
      <p:ext uri="{19B8F6BF-5375-455C-9EA6-DF929625EA0E}">
        <p15:presenceInfo xmlns:p15="http://schemas.microsoft.com/office/powerpoint/2012/main" userId="Autho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92D631"/>
    <a:srgbClr val="4F2D7F"/>
    <a:srgbClr val="DC50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4302" autoAdjust="0"/>
  </p:normalViewPr>
  <p:slideViewPr>
    <p:cSldViewPr>
      <p:cViewPr varScale="1">
        <p:scale>
          <a:sx n="85" d="100"/>
          <a:sy n="85" d="100"/>
        </p:scale>
        <p:origin x="1536" y="96"/>
      </p:cViewPr>
      <p:guideLst>
        <p:guide orient="horz" pos="2160"/>
        <p:guide pos="3840"/>
      </p:guideLst>
    </p:cSldViewPr>
  </p:slideViewPr>
  <p:outlineViewPr>
    <p:cViewPr>
      <p:scale>
        <a:sx n="33" d="100"/>
        <a:sy n="33" d="100"/>
      </p:scale>
      <p:origin x="0" y="-4524"/>
    </p:cViewPr>
  </p:outlineViewPr>
  <p:notesTextViewPr>
    <p:cViewPr>
      <p:scale>
        <a:sx n="100" d="100"/>
        <a:sy n="100" d="100"/>
      </p:scale>
      <p:origin x="0" y="0"/>
    </p:cViewPr>
  </p:notesTextViewPr>
  <p:notesViewPr>
    <p:cSldViewPr>
      <p:cViewPr varScale="1">
        <p:scale>
          <a:sx n="81" d="100"/>
          <a:sy n="81" d="100"/>
        </p:scale>
        <p:origin x="399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54AB63E0-D016-4CAC-A396-93602DA71AB8}" type="datetimeFigureOut">
              <a:rPr lang="en-AU" smtClean="0"/>
              <a:t>20/03/2019</a:t>
            </a:fld>
            <a:endParaRPr lang="en-AU"/>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DD2553F6-431E-4184-8A34-7868310B18AE}" type="slidenum">
              <a:rPr lang="en-AU" smtClean="0"/>
              <a:t>‹#›</a:t>
            </a:fld>
            <a:endParaRPr lang="en-AU"/>
          </a:p>
        </p:txBody>
      </p:sp>
    </p:spTree>
    <p:extLst>
      <p:ext uri="{BB962C8B-B14F-4D97-AF65-F5344CB8AC3E}">
        <p14:creationId xmlns:p14="http://schemas.microsoft.com/office/powerpoint/2010/main" val="2884514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78923E1-EC3A-4716-AD5E-1819149564C8}" type="datetimeFigureOut">
              <a:rPr lang="en-AU" smtClean="0"/>
              <a:t>20/03/2019</a:t>
            </a:fld>
            <a:endParaRPr lang="en-AU"/>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3A76DED9-0B76-4814-8107-559A135C20C6}" type="slidenum">
              <a:rPr lang="en-AU" smtClean="0"/>
              <a:t>‹#›</a:t>
            </a:fld>
            <a:endParaRPr lang="en-AU"/>
          </a:p>
        </p:txBody>
      </p:sp>
    </p:spTree>
    <p:extLst>
      <p:ext uri="{BB962C8B-B14F-4D97-AF65-F5344CB8AC3E}">
        <p14:creationId xmlns:p14="http://schemas.microsoft.com/office/powerpoint/2010/main" val="3671674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A76DED9-0B76-4814-8107-559A135C20C6}" type="slidenum">
              <a:rPr lang="en-AU" smtClean="0"/>
              <a:t>2</a:t>
            </a:fld>
            <a:endParaRPr lang="en-AU"/>
          </a:p>
        </p:txBody>
      </p:sp>
    </p:spTree>
    <p:extLst>
      <p:ext uri="{BB962C8B-B14F-4D97-AF65-F5344CB8AC3E}">
        <p14:creationId xmlns:p14="http://schemas.microsoft.com/office/powerpoint/2010/main" val="42663582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Everyone is</a:t>
            </a:r>
            <a:r>
              <a:rPr lang="en-US" baseline="0" dirty="0" smtClean="0"/>
              <a:t> familiar with power points, and the fact than when we travel we often encounter other types of power points in other countries.</a:t>
            </a:r>
          </a:p>
          <a:p>
            <a:endParaRPr lang="en-US" baseline="0" dirty="0" smtClean="0"/>
          </a:p>
          <a:p>
            <a:r>
              <a:rPr lang="en-US" baseline="0" dirty="0" smtClean="0"/>
              <a:t>This is an example of the use of standards to create interoperability between products created by different </a:t>
            </a:r>
            <a:r>
              <a:rPr lang="en-US" baseline="0" dirty="0" err="1" smtClean="0"/>
              <a:t>organisations</a:t>
            </a:r>
            <a:r>
              <a:rPr lang="en-US" baseline="0" dirty="0" smtClean="0"/>
              <a:t> that do not need to collaborate.  In the example of power the makes of appliances and the makers of house fittings can be confident that their products will be interoperable without exhaustive testing.</a:t>
            </a:r>
          </a:p>
          <a:p>
            <a:endParaRPr lang="en-US" baseline="0" dirty="0" smtClean="0"/>
          </a:p>
          <a:p>
            <a:r>
              <a:rPr lang="en-US" baseline="0" dirty="0" smtClean="0"/>
              <a:t>APIs are similar in they create a standard, reusable model for interoperability that does not require exhaustive testing of both systems for integration to be successful.</a:t>
            </a:r>
            <a:endParaRPr lang="en-US" dirty="0"/>
          </a:p>
        </p:txBody>
      </p:sp>
      <p:sp>
        <p:nvSpPr>
          <p:cNvPr id="4" name="Slide Number Placeholder 3"/>
          <p:cNvSpPr>
            <a:spLocks noGrp="1"/>
          </p:cNvSpPr>
          <p:nvPr>
            <p:ph type="sldNum" idx="10"/>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uk-UA" sz="1200" b="0" i="0" u="none" strike="noStrike" kern="0" cap="none" spc="0" normalizeH="0" baseline="0" noProof="0" smtClean="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14</a:t>
            </a:fld>
            <a:endParaRPr kumimoji="0" lang="uk-UA"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35240398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use of APIs is similar</a:t>
            </a:r>
            <a:r>
              <a:rPr lang="en-US" baseline="0" dirty="0" smtClean="0"/>
              <a:t> to SMS text messages.</a:t>
            </a:r>
          </a:p>
          <a:p>
            <a:endParaRPr lang="en-US" baseline="0" dirty="0" smtClean="0"/>
          </a:p>
          <a:p>
            <a:r>
              <a:rPr lang="en-US" baseline="0" dirty="0" smtClean="0"/>
              <a:t>An SMS is short, fast and expected to be interactive.  It is not unusual for a series of SMS messages to be sent interactively between two parties.  On the other hand, an email is larger, sent less frequently and there is no expectation of immediate response.</a:t>
            </a:r>
          </a:p>
          <a:p>
            <a:endParaRPr lang="en-US" baseline="0" dirty="0" smtClean="0"/>
          </a:p>
          <a:p>
            <a:r>
              <a:rPr lang="en-US" baseline="0" dirty="0" smtClean="0"/>
              <a:t>In the same way an API is expected to be an interactive and short form of interaction.  This is contrast to traditional forms of data transfer such as Secure FTP.</a:t>
            </a:r>
            <a:endParaRPr lang="en-US" dirty="0"/>
          </a:p>
        </p:txBody>
      </p:sp>
      <p:sp>
        <p:nvSpPr>
          <p:cNvPr id="4" name="Slide Number Placeholder 3"/>
          <p:cNvSpPr>
            <a:spLocks noGrp="1"/>
          </p:cNvSpPr>
          <p:nvPr>
            <p:ph type="sldNum" idx="10"/>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uk-UA" sz="1200" b="0" i="0" u="none" strike="noStrike" kern="0" cap="none" spc="0" normalizeH="0" baseline="0" noProof="0" smtClean="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15</a:t>
            </a:fld>
            <a:endParaRPr kumimoji="0" lang="uk-UA"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10257935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way</a:t>
            </a:r>
            <a:r>
              <a:rPr lang="en-US" baseline="0" dirty="0" smtClean="0"/>
              <a:t> modern APIs work is equivalent to the use of web pages in a browser.  The techniques and protocols are almost identical.</a:t>
            </a:r>
          </a:p>
          <a:p>
            <a:endParaRPr lang="en-US" baseline="0" dirty="0" smtClean="0"/>
          </a:p>
          <a:p>
            <a:r>
              <a:rPr lang="en-US" baseline="0" dirty="0" smtClean="0"/>
              <a:t>The one key difference is that an API responds with raw, unadorned, data whereas a web page will incorporate formatting and styling to allow the data to be displayed to a human.  This makes the data obtained from API highly flexible as it can be transformed and presented at the discretion of the client system as opposed to the serving system. </a:t>
            </a:r>
            <a:endParaRPr lang="en-US" dirty="0"/>
          </a:p>
        </p:txBody>
      </p:sp>
      <p:sp>
        <p:nvSpPr>
          <p:cNvPr id="4" name="Slide Number Placeholder 3"/>
          <p:cNvSpPr>
            <a:spLocks noGrp="1"/>
          </p:cNvSpPr>
          <p:nvPr>
            <p:ph type="sldNum" idx="10"/>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uk-UA" sz="1200" b="0" i="0" u="none" strike="noStrike" kern="0" cap="none" spc="0" normalizeH="0" baseline="0" noProof="0" smtClean="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16</a:t>
            </a:fld>
            <a:endParaRPr kumimoji="0" lang="uk-UA"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18407474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uk-UA" sz="1200" b="0" i="0" u="none" strike="noStrike" kern="0" cap="none" spc="0" normalizeH="0" baseline="0" noProof="0" smtClean="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17</a:t>
            </a:fld>
            <a:endParaRPr kumimoji="0" lang="uk-UA"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1596269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OPEN</a:t>
            </a:r>
            <a:r>
              <a:rPr lang="en-US" baseline="0" dirty="0" smtClean="0"/>
              <a:t> API </a:t>
            </a:r>
            <a:r>
              <a:rPr lang="mr-IN" baseline="0" dirty="0" smtClean="0"/>
              <a:t>–</a:t>
            </a:r>
            <a:r>
              <a:rPr lang="en-US" baseline="0" dirty="0" smtClean="0"/>
              <a:t> An API that has been built with the expectation that other entities will use it.</a:t>
            </a:r>
          </a:p>
          <a:p>
            <a:r>
              <a:rPr lang="en-US" baseline="0" dirty="0" smtClean="0"/>
              <a:t>PRIVATE API </a:t>
            </a:r>
            <a:r>
              <a:rPr lang="mr-IN" baseline="0" dirty="0" smtClean="0"/>
              <a:t>–</a:t>
            </a:r>
            <a:r>
              <a:rPr lang="en-US" baseline="0" dirty="0" smtClean="0"/>
              <a:t> The opposite of an OPEN API.  An API that is created only for the use of the </a:t>
            </a:r>
            <a:r>
              <a:rPr lang="en-US" baseline="0" dirty="0" err="1" smtClean="0"/>
              <a:t>organisation</a:t>
            </a:r>
            <a:r>
              <a:rPr lang="en-US" baseline="0" dirty="0" smtClean="0"/>
              <a:t> that created it.</a:t>
            </a:r>
          </a:p>
          <a:p>
            <a:r>
              <a:rPr lang="en-US" baseline="0" dirty="0" smtClean="0"/>
              <a:t>PROPRIETARY API </a:t>
            </a:r>
            <a:r>
              <a:rPr lang="mr-IN" baseline="0" dirty="0" smtClean="0"/>
              <a:t>–</a:t>
            </a:r>
            <a:r>
              <a:rPr lang="en-US" baseline="0" dirty="0" smtClean="0"/>
              <a:t> Another name for a PRIVATE API.</a:t>
            </a:r>
          </a:p>
          <a:p>
            <a:endParaRPr lang="en-US" baseline="0" dirty="0" smtClean="0"/>
          </a:p>
          <a:p>
            <a:r>
              <a:rPr lang="en-US" baseline="0" dirty="0" smtClean="0"/>
              <a:t>PUBLIC API </a:t>
            </a:r>
            <a:r>
              <a:rPr lang="mr-IN" baseline="0" dirty="0" smtClean="0"/>
              <a:t>–</a:t>
            </a:r>
            <a:r>
              <a:rPr lang="en-US" baseline="0" dirty="0" smtClean="0"/>
              <a:t> A form of OPEN API that is available for use by external entities and is unsecure (</a:t>
            </a:r>
            <a:r>
              <a:rPr lang="en-US" baseline="0" dirty="0" err="1" smtClean="0"/>
              <a:t>ie</a:t>
            </a:r>
            <a:r>
              <a:rPr lang="en-US" baseline="0" dirty="0" smtClean="0"/>
              <a:t>. the client using the API does not need to provide any </a:t>
            </a:r>
            <a:r>
              <a:rPr lang="en-US" baseline="0" dirty="0" err="1" smtClean="0"/>
              <a:t>authorisation</a:t>
            </a:r>
            <a:r>
              <a:rPr lang="en-US" baseline="0" dirty="0" smtClean="0"/>
              <a:t> or authentication).</a:t>
            </a:r>
          </a:p>
          <a:p>
            <a:r>
              <a:rPr lang="en-US" baseline="0" dirty="0" smtClean="0"/>
              <a:t>SECURE API </a:t>
            </a:r>
            <a:r>
              <a:rPr lang="mr-IN" baseline="0" dirty="0" smtClean="0"/>
              <a:t>–</a:t>
            </a:r>
            <a:r>
              <a:rPr lang="en-US" baseline="0" dirty="0" smtClean="0"/>
              <a:t> A secure form of OPEN API where the client (and potentially a 3</a:t>
            </a:r>
            <a:r>
              <a:rPr lang="en-US" baseline="30000" dirty="0" smtClean="0"/>
              <a:t>rd</a:t>
            </a:r>
            <a:r>
              <a:rPr lang="en-US" baseline="0" dirty="0" smtClean="0"/>
              <a:t> party as well) needs to authenticate and obtain </a:t>
            </a:r>
            <a:r>
              <a:rPr lang="en-US" baseline="0" dirty="0" err="1" smtClean="0"/>
              <a:t>authorisation</a:t>
            </a:r>
            <a:r>
              <a:rPr lang="en-US" baseline="0" dirty="0" smtClean="0"/>
              <a:t> before being able to use the API.</a:t>
            </a:r>
          </a:p>
          <a:p>
            <a:endParaRPr lang="en-US" dirty="0"/>
          </a:p>
        </p:txBody>
      </p:sp>
      <p:sp>
        <p:nvSpPr>
          <p:cNvPr id="4" name="Slide Number Placeholder 3"/>
          <p:cNvSpPr>
            <a:spLocks noGrp="1"/>
          </p:cNvSpPr>
          <p:nvPr>
            <p:ph type="sldNum" idx="10"/>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uk-UA" sz="1200" b="0" i="0" u="none" strike="noStrike" kern="0" cap="none" spc="0" normalizeH="0" baseline="0" noProof="0" smtClean="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18</a:t>
            </a:fld>
            <a:endParaRPr kumimoji="0" lang="uk-UA"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6675600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uk-UA" sz="1200" b="0" i="0" u="none" strike="noStrike" kern="0" cap="none" spc="0" normalizeH="0" baseline="0" noProof="0" smtClean="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19</a:t>
            </a:fld>
            <a:endParaRPr kumimoji="0" lang="uk-UA"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977578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3A76DED9-0B76-4814-8107-559A135C20C6}" type="slidenum">
              <a:rPr lang="en-AU" smtClean="0"/>
              <a:t>21</a:t>
            </a:fld>
            <a:endParaRPr lang="en-AU"/>
          </a:p>
        </p:txBody>
      </p:sp>
    </p:spTree>
    <p:extLst>
      <p:ext uri="{BB962C8B-B14F-4D97-AF65-F5344CB8AC3E}">
        <p14:creationId xmlns:p14="http://schemas.microsoft.com/office/powerpoint/2010/main" val="24360550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A76DED9-0B76-4814-8107-559A135C20C6}" type="slidenum">
              <a:rPr lang="en-AU" smtClean="0"/>
              <a:t>22</a:t>
            </a:fld>
            <a:endParaRPr lang="en-AU"/>
          </a:p>
        </p:txBody>
      </p:sp>
    </p:spTree>
    <p:extLst>
      <p:ext uri="{BB962C8B-B14F-4D97-AF65-F5344CB8AC3E}">
        <p14:creationId xmlns:p14="http://schemas.microsoft.com/office/powerpoint/2010/main" val="2590515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A76DED9-0B76-4814-8107-559A135C20C6}" type="slidenum">
              <a:rPr lang="en-AU" smtClean="0"/>
              <a:t>3</a:t>
            </a:fld>
            <a:endParaRPr lang="en-AU"/>
          </a:p>
        </p:txBody>
      </p:sp>
    </p:spTree>
    <p:extLst>
      <p:ext uri="{BB962C8B-B14F-4D97-AF65-F5344CB8AC3E}">
        <p14:creationId xmlns:p14="http://schemas.microsoft.com/office/powerpoint/2010/main" val="14139973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A76DED9-0B76-4814-8107-559A135C20C6}" type="slidenum">
              <a:rPr lang="en-AU" smtClean="0"/>
              <a:t>4</a:t>
            </a:fld>
            <a:endParaRPr lang="en-AU"/>
          </a:p>
        </p:txBody>
      </p:sp>
    </p:spTree>
    <p:extLst>
      <p:ext uri="{BB962C8B-B14F-4D97-AF65-F5344CB8AC3E}">
        <p14:creationId xmlns:p14="http://schemas.microsoft.com/office/powerpoint/2010/main" val="1082903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AU"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A76DED9-0B76-4814-8107-559A135C20C6}" type="slidenum">
              <a:rPr lang="en-AU" smtClean="0"/>
              <a:t>5</a:t>
            </a:fld>
            <a:endParaRPr lang="en-AU"/>
          </a:p>
        </p:txBody>
      </p:sp>
    </p:spTree>
    <p:extLst>
      <p:ext uri="{BB962C8B-B14F-4D97-AF65-F5344CB8AC3E}">
        <p14:creationId xmlns:p14="http://schemas.microsoft.com/office/powerpoint/2010/main" val="28613264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AU"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A76DED9-0B76-4814-8107-559A135C20C6}" type="slidenum">
              <a:rPr lang="en-AU" smtClean="0"/>
              <a:t>6</a:t>
            </a:fld>
            <a:endParaRPr lang="en-AU"/>
          </a:p>
        </p:txBody>
      </p:sp>
    </p:spTree>
    <p:extLst>
      <p:ext uri="{BB962C8B-B14F-4D97-AF65-F5344CB8AC3E}">
        <p14:creationId xmlns:p14="http://schemas.microsoft.com/office/powerpoint/2010/main" val="7692099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A76DED9-0B76-4814-8107-559A135C20C6}" type="slidenum">
              <a:rPr lang="en-AU" smtClean="0"/>
              <a:t>7</a:t>
            </a:fld>
            <a:endParaRPr lang="en-AU"/>
          </a:p>
        </p:txBody>
      </p:sp>
    </p:spTree>
    <p:extLst>
      <p:ext uri="{BB962C8B-B14F-4D97-AF65-F5344CB8AC3E}">
        <p14:creationId xmlns:p14="http://schemas.microsoft.com/office/powerpoint/2010/main" val="22428179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1" name="Google Shape;141;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917156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there</a:t>
            </a:r>
            <a:r>
              <a:rPr lang="en-US" baseline="0" dirty="0" smtClean="0"/>
              <a:t> is no specific definition this definition, derived from Wikipedia and other sources, encapsulates most of the characteristics of APIs that are relevant for the context of the CDR</a:t>
            </a:r>
            <a:endParaRPr lang="en-US" dirty="0"/>
          </a:p>
        </p:txBody>
      </p:sp>
      <p:sp>
        <p:nvSpPr>
          <p:cNvPr id="4" name="Slide Number Placeholder 3"/>
          <p:cNvSpPr>
            <a:spLocks noGrp="1"/>
          </p:cNvSpPr>
          <p:nvPr>
            <p:ph type="sldNum" idx="10"/>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uk-UA" sz="1200" b="0" i="0" u="none" strike="noStrike" kern="0" cap="none" spc="0" normalizeH="0" baseline="0" noProof="0" smtClean="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12</a:t>
            </a:fld>
            <a:endParaRPr kumimoji="0" lang="uk-UA"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9479003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Specific comments related to this definition:</a:t>
            </a:r>
          </a:p>
          <a:p>
            <a:pPr>
              <a:buFontTx/>
              <a:buChar char="-"/>
            </a:pPr>
            <a:r>
              <a:rPr lang="en-US" baseline="0" dirty="0" smtClean="0"/>
              <a:t>An API is always software.  It represents an automated and systemic form of access used by independent software systems. APIs are not used directly by people and are not substitutable with manual processes </a:t>
            </a:r>
          </a:p>
          <a:p>
            <a:pPr>
              <a:buFontTx/>
              <a:buChar char="-"/>
            </a:pPr>
            <a:r>
              <a:rPr lang="en-US" baseline="0" dirty="0" smtClean="0"/>
              <a:t>APIs are used for accessing data and services securely</a:t>
            </a:r>
          </a:p>
          <a:p>
            <a:pPr>
              <a:buFontTx/>
              <a:buChar char="-"/>
            </a:pPr>
            <a:r>
              <a:rPr lang="en-US" dirty="0" smtClean="0"/>
              <a:t>APIs can be used for features and data.  Using</a:t>
            </a:r>
            <a:r>
              <a:rPr lang="en-US" baseline="0" dirty="0" smtClean="0"/>
              <a:t> Insurance as an example, t</a:t>
            </a:r>
            <a:r>
              <a:rPr lang="en-US" dirty="0" smtClean="0"/>
              <a:t>he same API set can be used to list past claims</a:t>
            </a:r>
            <a:r>
              <a:rPr lang="en-US" baseline="0" dirty="0" smtClean="0"/>
              <a:t> as well as to submit a new claim.</a:t>
            </a:r>
          </a:p>
          <a:p>
            <a:pPr>
              <a:buFontTx/>
              <a:buChar char="-"/>
            </a:pPr>
            <a:r>
              <a:rPr lang="en-US" baseline="0" dirty="0" smtClean="0"/>
              <a:t>APIs are used to access an existing system that provides services</a:t>
            </a:r>
            <a:endParaRPr lang="en-US" dirty="0" smtClean="0"/>
          </a:p>
        </p:txBody>
      </p:sp>
      <p:sp>
        <p:nvSpPr>
          <p:cNvPr id="4" name="Slide Number Placeholder 3"/>
          <p:cNvSpPr>
            <a:spLocks noGrp="1"/>
          </p:cNvSpPr>
          <p:nvPr>
            <p:ph type="sldNum" idx="10"/>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uk-UA" sz="1200" b="0" i="0" u="none" strike="noStrike" kern="0" cap="none" spc="0" normalizeH="0" baseline="0" noProof="0" smtClean="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13</a:t>
            </a:fld>
            <a:endParaRPr kumimoji="0" lang="uk-UA"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14769655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55573" y="2636912"/>
            <a:ext cx="8640960" cy="1368152"/>
          </a:xfrm>
        </p:spPr>
        <p:txBody>
          <a:bodyPr anchor="ctr" anchorCtr="0"/>
          <a:lstStyle>
            <a:lvl1pPr>
              <a:defRPr sz="4000" baseline="0">
                <a:solidFill>
                  <a:schemeClr val="accent1"/>
                </a:solidFill>
                <a:latin typeface="+mj-lt"/>
              </a:defRPr>
            </a:lvl1pPr>
          </a:lstStyle>
          <a:p>
            <a:r>
              <a:rPr lang="en-US" smtClean="0"/>
              <a:t>Click to edit Master title style</a:t>
            </a:r>
            <a:endParaRPr lang="en-AU" dirty="0"/>
          </a:p>
        </p:txBody>
      </p:sp>
      <p:sp>
        <p:nvSpPr>
          <p:cNvPr id="3" name="Subtitle 2"/>
          <p:cNvSpPr>
            <a:spLocks noGrp="1"/>
          </p:cNvSpPr>
          <p:nvPr>
            <p:ph type="subTitle" idx="1" hasCustomPrompt="1"/>
          </p:nvPr>
        </p:nvSpPr>
        <p:spPr>
          <a:xfrm>
            <a:off x="2255574" y="4149080"/>
            <a:ext cx="7286261" cy="648072"/>
          </a:xfrm>
        </p:spPr>
        <p:txBody>
          <a:bodyPr anchor="ctr" anchorCtr="0">
            <a:normAutofit/>
          </a:bodyPr>
          <a:lstStyle>
            <a:lvl1pPr marL="0" indent="0" algn="l">
              <a:buNone/>
              <a:defRPr sz="2000" baseline="0">
                <a:solidFill>
                  <a:schemeClr val="tx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subtitle or speaker name</a:t>
            </a:r>
            <a:endParaRPr lang="en-AU" dirty="0"/>
          </a:p>
        </p:txBody>
      </p:sp>
      <p:sp>
        <p:nvSpPr>
          <p:cNvPr id="5" name="TextBox 4"/>
          <p:cNvSpPr txBox="1"/>
          <p:nvPr userDrawn="1"/>
        </p:nvSpPr>
        <p:spPr>
          <a:xfrm>
            <a:off x="3311691" y="1556792"/>
            <a:ext cx="184731" cy="369332"/>
          </a:xfrm>
          <a:prstGeom prst="rect">
            <a:avLst/>
          </a:prstGeom>
          <a:noFill/>
        </p:spPr>
        <p:txBody>
          <a:bodyPr wrap="none" rtlCol="0">
            <a:spAutoFit/>
          </a:bodyPr>
          <a:lstStyle/>
          <a:p>
            <a:endParaRPr lang="en-AU" sz="1800" dirty="0"/>
          </a:p>
        </p:txBody>
      </p:sp>
      <p:cxnSp>
        <p:nvCxnSpPr>
          <p:cNvPr id="9" name="Straight Connector 8"/>
          <p:cNvCxnSpPr/>
          <p:nvPr userDrawn="1"/>
        </p:nvCxnSpPr>
        <p:spPr>
          <a:xfrm>
            <a:off x="8976320" y="5733256"/>
            <a:ext cx="0" cy="72000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p:cNvSpPr txBox="1"/>
          <p:nvPr userDrawn="1"/>
        </p:nvSpPr>
        <p:spPr>
          <a:xfrm>
            <a:off x="9072331" y="5939908"/>
            <a:ext cx="2592288" cy="369332"/>
          </a:xfrm>
          <a:prstGeom prst="rect">
            <a:avLst/>
          </a:prstGeom>
          <a:noFill/>
        </p:spPr>
        <p:txBody>
          <a:bodyPr wrap="square" rtlCol="0">
            <a:spAutoFit/>
          </a:bodyPr>
          <a:lstStyle/>
          <a:p>
            <a:r>
              <a:rPr lang="en-AU" sz="1800" dirty="0" smtClean="0">
                <a:solidFill>
                  <a:schemeClr val="accent1"/>
                </a:solidFill>
              </a:rPr>
              <a:t>accc.gov.au</a:t>
            </a:r>
            <a:endParaRPr lang="en-AU" sz="1800" dirty="0">
              <a:solidFill>
                <a:schemeClr val="accent1"/>
              </a:solidFill>
            </a:endParaRPr>
          </a:p>
        </p:txBody>
      </p:sp>
      <p:sp>
        <p:nvSpPr>
          <p:cNvPr id="7" name="Text Placeholder 6"/>
          <p:cNvSpPr>
            <a:spLocks noGrp="1"/>
          </p:cNvSpPr>
          <p:nvPr>
            <p:ph type="body" sz="quarter" idx="10" hasCustomPrompt="1"/>
          </p:nvPr>
        </p:nvSpPr>
        <p:spPr>
          <a:xfrm>
            <a:off x="2256367" y="4941888"/>
            <a:ext cx="4895851" cy="647700"/>
          </a:xfrm>
        </p:spPr>
        <p:txBody>
          <a:bodyPr>
            <a:normAutofit/>
          </a:bodyPr>
          <a:lstStyle>
            <a:lvl1pPr marL="0" indent="0">
              <a:buFontTx/>
              <a:buNone/>
              <a:defRPr sz="1600" b="1" baseline="0">
                <a:solidFill>
                  <a:schemeClr val="accent1"/>
                </a:solidFill>
              </a:defRPr>
            </a:lvl1pPr>
            <a:lvl5pPr marL="1828800" indent="0">
              <a:buNone/>
              <a:defRPr/>
            </a:lvl5pPr>
          </a:lstStyle>
          <a:p>
            <a:pPr lvl="0"/>
            <a:r>
              <a:rPr lang="en-AU" dirty="0" smtClean="0"/>
              <a:t>Click to add Date</a:t>
            </a:r>
            <a:endParaRPr lang="en-AU" dirty="0"/>
          </a:p>
        </p:txBody>
      </p:sp>
      <p:pic>
        <p:nvPicPr>
          <p:cNvPr id="11" name="Picture 10"/>
          <p:cNvPicPr/>
          <p:nvPr userDrawn="1"/>
        </p:nvPicPr>
        <p:blipFill>
          <a:blip r:embed="rId2">
            <a:extLst>
              <a:ext uri="{28A0092B-C50C-407E-A947-70E740481C1C}">
                <a14:useLocalDpi xmlns:a14="http://schemas.microsoft.com/office/drawing/2010/main" val="0"/>
              </a:ext>
            </a:extLst>
          </a:blip>
          <a:stretch>
            <a:fillRect/>
          </a:stretch>
        </p:blipFill>
        <p:spPr>
          <a:xfrm>
            <a:off x="911424" y="742484"/>
            <a:ext cx="4267200" cy="1183640"/>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674642"/>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609600" y="274639"/>
            <a:ext cx="8026400" cy="567464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Title Slide">
  <p:cSld name="Title Slide">
    <p:bg>
      <p:bgPr>
        <a:solidFill>
          <a:schemeClr val="dk1"/>
        </a:solidFill>
        <a:effectLst/>
      </p:bgPr>
    </p:bg>
    <p:spTree>
      <p:nvGrpSpPr>
        <p:cNvPr id="1" name="Shape 20"/>
        <p:cNvGrpSpPr/>
        <p:nvPr/>
      </p:nvGrpSpPr>
      <p:grpSpPr>
        <a:xfrm>
          <a:off x="0" y="0"/>
          <a:ext cx="0" cy="0"/>
          <a:chOff x="0" y="0"/>
          <a:chExt cx="0" cy="0"/>
        </a:xfrm>
      </p:grpSpPr>
      <p:pic>
        <p:nvPicPr>
          <p:cNvPr id="21" name="Google Shape;21;p2" descr="Data61_bground_title_ppt.png"/>
          <p:cNvPicPr preferRelativeResize="0"/>
          <p:nvPr/>
        </p:nvPicPr>
        <p:blipFill rotWithShape="1">
          <a:blip r:embed="rId2">
            <a:alphaModFix/>
          </a:blip>
          <a:srcRect/>
          <a:stretch/>
        </p:blipFill>
        <p:spPr>
          <a:xfrm>
            <a:off x="5478236" y="0"/>
            <a:ext cx="6713765" cy="5445224"/>
          </a:xfrm>
          <a:prstGeom prst="rect">
            <a:avLst/>
          </a:prstGeom>
          <a:noFill/>
          <a:ln>
            <a:noFill/>
          </a:ln>
        </p:spPr>
      </p:pic>
      <p:sp>
        <p:nvSpPr>
          <p:cNvPr id="22" name="Google Shape;22;p2"/>
          <p:cNvSpPr txBox="1">
            <a:spLocks noGrp="1"/>
          </p:cNvSpPr>
          <p:nvPr>
            <p:ph type="ctrTitle"/>
          </p:nvPr>
        </p:nvSpPr>
        <p:spPr>
          <a:xfrm>
            <a:off x="459253" y="3429000"/>
            <a:ext cx="7941003" cy="1080000"/>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Clr>
                <a:schemeClr val="lt1"/>
              </a:buClr>
              <a:buSzPts val="1400"/>
              <a:buFont typeface="Calibri"/>
              <a:buNone/>
              <a:defRPr sz="4400" b="1" i="0" u="none" strike="noStrike" cap="none">
                <a:solidFill>
                  <a:schemeClr val="lt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23" name="Google Shape;23;p2"/>
          <p:cNvSpPr txBox="1">
            <a:spLocks noGrp="1"/>
          </p:cNvSpPr>
          <p:nvPr>
            <p:ph type="subTitle" idx="1"/>
          </p:nvPr>
        </p:nvSpPr>
        <p:spPr>
          <a:xfrm>
            <a:off x="459253" y="4563479"/>
            <a:ext cx="7941003" cy="396044"/>
          </a:xfrm>
          <a:prstGeom prst="rect">
            <a:avLst/>
          </a:prstGeom>
          <a:noFill/>
          <a:ln>
            <a:noFill/>
          </a:ln>
        </p:spPr>
        <p:txBody>
          <a:bodyPr spcFirstLastPara="1" wrap="square" lIns="91425" tIns="91425" rIns="91425" bIns="91425" anchor="t" anchorCtr="0"/>
          <a:lstStyle>
            <a:lvl1pPr marL="0" marR="0" lvl="0" indent="0" algn="l" rtl="0">
              <a:lnSpc>
                <a:spcPct val="90000"/>
              </a:lnSpc>
              <a:spcBef>
                <a:spcPts val="600"/>
              </a:spcBef>
              <a:spcAft>
                <a:spcPts val="0"/>
              </a:spcAft>
              <a:buClr>
                <a:schemeClr val="accent1"/>
              </a:buClr>
              <a:buSzPts val="2400"/>
              <a:buFont typeface="Arial"/>
              <a:buNone/>
              <a:defRPr sz="2200" b="1" i="0" u="none" strike="noStrike" cap="none">
                <a:solidFill>
                  <a:schemeClr val="accent1"/>
                </a:solidFill>
                <a:latin typeface="Calibri"/>
                <a:ea typeface="Calibri"/>
                <a:cs typeface="Calibri"/>
                <a:sym typeface="Calibri"/>
              </a:defRPr>
            </a:lvl1pPr>
            <a:lvl2pPr marL="457200" marR="0" lvl="1" indent="0" algn="ctr" rtl="0">
              <a:lnSpc>
                <a:spcPct val="90000"/>
              </a:lnSpc>
              <a:spcBef>
                <a:spcPts val="600"/>
              </a:spcBef>
              <a:spcAft>
                <a:spcPts val="0"/>
              </a:spcAft>
              <a:buClr>
                <a:srgbClr val="888888"/>
              </a:buClr>
              <a:buSzPts val="2000"/>
              <a:buFont typeface="Calibri"/>
              <a:buNone/>
              <a:defRPr sz="2000" b="0" i="0" u="none" strike="noStrike" cap="none">
                <a:solidFill>
                  <a:srgbClr val="888888"/>
                </a:solidFill>
                <a:latin typeface="Calibri"/>
                <a:ea typeface="Calibri"/>
                <a:cs typeface="Calibri"/>
                <a:sym typeface="Calibri"/>
              </a:defRPr>
            </a:lvl2pPr>
            <a:lvl3pPr marL="914400" marR="0" lvl="2" indent="0" algn="ctr" rtl="0">
              <a:lnSpc>
                <a:spcPct val="90000"/>
              </a:lnSpc>
              <a:spcBef>
                <a:spcPts val="600"/>
              </a:spcBef>
              <a:spcAft>
                <a:spcPts val="0"/>
              </a:spcAft>
              <a:buClr>
                <a:srgbClr val="888888"/>
              </a:buClr>
              <a:buSzPts val="2000"/>
              <a:buFont typeface="Calibri"/>
              <a:buNone/>
              <a:defRPr sz="2000" b="0" i="0" u="none" strike="noStrike" cap="none">
                <a:solidFill>
                  <a:srgbClr val="888888"/>
                </a:solidFill>
                <a:latin typeface="Calibri"/>
                <a:ea typeface="Calibri"/>
                <a:cs typeface="Calibri"/>
                <a:sym typeface="Calibri"/>
              </a:defRPr>
            </a:lvl3pPr>
            <a:lvl4pPr marL="1371600" marR="0" lvl="3" indent="0" algn="ctr" rtl="0">
              <a:lnSpc>
                <a:spcPct val="90000"/>
              </a:lnSpc>
              <a:spcBef>
                <a:spcPts val="600"/>
              </a:spcBef>
              <a:spcAft>
                <a:spcPts val="0"/>
              </a:spcAft>
              <a:buClr>
                <a:srgbClr val="888888"/>
              </a:buClr>
              <a:buSzPts val="2000"/>
              <a:buFont typeface="Calibri"/>
              <a:buNone/>
              <a:defRPr sz="2000" b="0" i="0" u="none" strike="noStrike" cap="none">
                <a:solidFill>
                  <a:srgbClr val="888888"/>
                </a:solidFill>
                <a:latin typeface="Calibri"/>
                <a:ea typeface="Calibri"/>
                <a:cs typeface="Calibri"/>
                <a:sym typeface="Calibri"/>
              </a:defRPr>
            </a:lvl4pPr>
            <a:lvl5pPr marL="1828800" marR="0" lvl="4" indent="0" algn="ctr" rtl="0">
              <a:lnSpc>
                <a:spcPct val="90000"/>
              </a:lnSpc>
              <a:spcBef>
                <a:spcPts val="600"/>
              </a:spcBef>
              <a:spcAft>
                <a:spcPts val="0"/>
              </a:spcAft>
              <a:buClr>
                <a:srgbClr val="888888"/>
              </a:buClr>
              <a:buSzPts val="1800"/>
              <a:buFont typeface="Calibri"/>
              <a:buNone/>
              <a:defRPr sz="1800" b="0" i="0" u="none" strike="noStrike" cap="none">
                <a:solidFill>
                  <a:srgbClr val="888888"/>
                </a:solidFill>
                <a:latin typeface="Calibri"/>
                <a:ea typeface="Calibri"/>
                <a:cs typeface="Calibri"/>
                <a:sym typeface="Calibri"/>
              </a:defRPr>
            </a:lvl5pPr>
            <a:lvl6pPr marL="2286000" marR="0" lvl="5"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pic>
        <p:nvPicPr>
          <p:cNvPr id="24" name="Google Shape;24;p2" descr="Data61_CSIROlogo_ppt.png"/>
          <p:cNvPicPr preferRelativeResize="0"/>
          <p:nvPr/>
        </p:nvPicPr>
        <p:blipFill rotWithShape="1">
          <a:blip r:embed="rId3">
            <a:alphaModFix/>
          </a:blip>
          <a:srcRect/>
          <a:stretch/>
        </p:blipFill>
        <p:spPr>
          <a:xfrm>
            <a:off x="10858500" y="5733256"/>
            <a:ext cx="901700" cy="845460"/>
          </a:xfrm>
          <a:prstGeom prst="rect">
            <a:avLst/>
          </a:prstGeom>
          <a:noFill/>
          <a:ln>
            <a:noFill/>
          </a:ln>
        </p:spPr>
      </p:pic>
      <p:pic>
        <p:nvPicPr>
          <p:cNvPr id="25" name="Google Shape;25;p2" descr="Data61_logo_title_ppt.png"/>
          <p:cNvPicPr preferRelativeResize="0"/>
          <p:nvPr/>
        </p:nvPicPr>
        <p:blipFill rotWithShape="1">
          <a:blip r:embed="rId4">
            <a:alphaModFix/>
          </a:blip>
          <a:srcRect/>
          <a:stretch/>
        </p:blipFill>
        <p:spPr>
          <a:xfrm>
            <a:off x="478367" y="332656"/>
            <a:ext cx="2338312" cy="2253176"/>
          </a:xfrm>
          <a:prstGeom prst="rect">
            <a:avLst/>
          </a:prstGeom>
          <a:noFill/>
          <a:ln>
            <a:noFill/>
          </a:ln>
        </p:spPr>
      </p:pic>
      <p:sp>
        <p:nvSpPr>
          <p:cNvPr id="26" name="Google Shape;26;p2"/>
          <p:cNvSpPr txBox="1"/>
          <p:nvPr/>
        </p:nvSpPr>
        <p:spPr>
          <a:xfrm>
            <a:off x="478368" y="6165304"/>
            <a:ext cx="5617633" cy="215444"/>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400" b="1" i="0" u="none" strike="noStrike" cap="none">
                <a:solidFill>
                  <a:schemeClr val="accent1"/>
                </a:solidFill>
                <a:latin typeface="Calibri"/>
                <a:ea typeface="Calibri"/>
                <a:cs typeface="Calibri"/>
                <a:sym typeface="Calibri"/>
              </a:rPr>
              <a:t>www.data61.csiro.au</a:t>
            </a:r>
            <a:endParaRPr sz="1400" b="1">
              <a:solidFill>
                <a:schemeClr val="accent1"/>
              </a:solidFill>
              <a:latin typeface="Calibri"/>
              <a:ea typeface="Calibri"/>
              <a:cs typeface="Calibri"/>
              <a:sym typeface="Calibri"/>
            </a:endParaRPr>
          </a:p>
        </p:txBody>
      </p:sp>
    </p:spTree>
    <p:extLst>
      <p:ext uri="{BB962C8B-B14F-4D97-AF65-F5344CB8AC3E}">
        <p14:creationId xmlns:p14="http://schemas.microsoft.com/office/powerpoint/2010/main" val="4242652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27"/>
        <p:cNvGrpSpPr/>
        <p:nvPr/>
      </p:nvGrpSpPr>
      <p:grpSpPr>
        <a:xfrm>
          <a:off x="0" y="0"/>
          <a:ext cx="0" cy="0"/>
          <a:chOff x="0" y="0"/>
          <a:chExt cx="0" cy="0"/>
        </a:xfrm>
      </p:grpSpPr>
      <p:sp>
        <p:nvSpPr>
          <p:cNvPr id="28" name="Google Shape;28;p3"/>
          <p:cNvSpPr txBox="1">
            <a:spLocks noGrp="1"/>
          </p:cNvSpPr>
          <p:nvPr>
            <p:ph type="title"/>
          </p:nvPr>
        </p:nvSpPr>
        <p:spPr>
          <a:xfrm>
            <a:off x="478368" y="274639"/>
            <a:ext cx="9362048" cy="852487"/>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Clr>
                <a:schemeClr val="dk1"/>
              </a:buClr>
              <a:buSzPts val="1400"/>
              <a:buFont typeface="Calibri"/>
              <a:buNone/>
              <a:defRPr sz="3600" b="1"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29" name="Google Shape;29;p3"/>
          <p:cNvSpPr txBox="1">
            <a:spLocks noGrp="1"/>
          </p:cNvSpPr>
          <p:nvPr>
            <p:ph type="body" idx="1"/>
          </p:nvPr>
        </p:nvSpPr>
        <p:spPr>
          <a:xfrm>
            <a:off x="478368" y="1268413"/>
            <a:ext cx="11281833" cy="4572855"/>
          </a:xfrm>
          <a:prstGeom prst="rect">
            <a:avLst/>
          </a:prstGeom>
          <a:noFill/>
          <a:ln>
            <a:noFill/>
          </a:ln>
        </p:spPr>
        <p:txBody>
          <a:bodyPr spcFirstLastPara="1" wrap="square" lIns="91425" tIns="91425" rIns="91425" bIns="91425" anchor="t" anchorCtr="0"/>
          <a:lstStyle>
            <a:lvl1pPr marL="457200" marR="0" lvl="0" indent="-381000" algn="l" rtl="0">
              <a:lnSpc>
                <a:spcPct val="90000"/>
              </a:lnSpc>
              <a:spcBef>
                <a:spcPts val="6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lnSpc>
                <a:spcPct val="90000"/>
              </a:lnSpc>
              <a:spcBef>
                <a:spcPts val="6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6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3pPr>
            <a:lvl4pPr marL="1828800" marR="0" lvl="3" indent="-355600" algn="l" rtl="0">
              <a:lnSpc>
                <a:spcPct val="90000"/>
              </a:lnSpc>
              <a:spcBef>
                <a:spcPts val="6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600"/>
              </a:spcBef>
              <a:spcAft>
                <a:spcPts val="0"/>
              </a:spcAft>
              <a:buClr>
                <a:schemeClr val="accent1"/>
              </a:buClr>
              <a:buSzPts val="1800"/>
              <a:buFont typeface="Calibri"/>
              <a:buChar char="•"/>
              <a:defRPr sz="1800" b="0" i="0" u="none" strike="noStrike" cap="none">
                <a:solidFill>
                  <a:schemeClr val="accent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dirty="0"/>
          </a:p>
        </p:txBody>
      </p:sp>
      <p:sp>
        <p:nvSpPr>
          <p:cNvPr id="30" name="Google Shape;30;p3"/>
          <p:cNvSpPr txBox="1">
            <a:spLocks noGrp="1"/>
          </p:cNvSpPr>
          <p:nvPr>
            <p:ph type="ftr" idx="11"/>
          </p:nvPr>
        </p:nvSpPr>
        <p:spPr>
          <a:xfrm>
            <a:off x="903989" y="6504332"/>
            <a:ext cx="8111793" cy="124274"/>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900">
                <a:solidFill>
                  <a:srgbClr val="FFFFFF"/>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1" name="Google Shape;31;p3"/>
          <p:cNvSpPr txBox="1">
            <a:spLocks noGrp="1"/>
          </p:cNvSpPr>
          <p:nvPr>
            <p:ph type="sldNum" idx="12"/>
          </p:nvPr>
        </p:nvSpPr>
        <p:spPr>
          <a:xfrm>
            <a:off x="440267" y="6504332"/>
            <a:ext cx="385052" cy="127346"/>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900">
                <a:solidFill>
                  <a:schemeClr val="lt1"/>
                </a:solidFill>
                <a:latin typeface="Calibri"/>
                <a:ea typeface="Calibri"/>
                <a:cs typeface="Calibri"/>
                <a:sym typeface="Calibri"/>
              </a:defRPr>
            </a:lvl1pPr>
            <a:lvl2pPr marL="0" marR="0" lvl="1" indent="0" algn="r" rtl="0">
              <a:spcBef>
                <a:spcPts val="0"/>
              </a:spcBef>
              <a:buNone/>
              <a:defRPr sz="900">
                <a:solidFill>
                  <a:schemeClr val="lt1"/>
                </a:solidFill>
                <a:latin typeface="Calibri"/>
                <a:ea typeface="Calibri"/>
                <a:cs typeface="Calibri"/>
                <a:sym typeface="Calibri"/>
              </a:defRPr>
            </a:lvl2pPr>
            <a:lvl3pPr marL="0" marR="0" lvl="2" indent="0" algn="r" rtl="0">
              <a:spcBef>
                <a:spcPts val="0"/>
              </a:spcBef>
              <a:buNone/>
              <a:defRPr sz="900">
                <a:solidFill>
                  <a:schemeClr val="lt1"/>
                </a:solidFill>
                <a:latin typeface="Calibri"/>
                <a:ea typeface="Calibri"/>
                <a:cs typeface="Calibri"/>
                <a:sym typeface="Calibri"/>
              </a:defRPr>
            </a:lvl3pPr>
            <a:lvl4pPr marL="0" marR="0" lvl="3" indent="0" algn="r" rtl="0">
              <a:spcBef>
                <a:spcPts val="0"/>
              </a:spcBef>
              <a:buNone/>
              <a:defRPr sz="900">
                <a:solidFill>
                  <a:schemeClr val="lt1"/>
                </a:solidFill>
                <a:latin typeface="Calibri"/>
                <a:ea typeface="Calibri"/>
                <a:cs typeface="Calibri"/>
                <a:sym typeface="Calibri"/>
              </a:defRPr>
            </a:lvl4pPr>
            <a:lvl5pPr marL="0" marR="0" lvl="4" indent="0" algn="r" rtl="0">
              <a:spcBef>
                <a:spcPts val="0"/>
              </a:spcBef>
              <a:buNone/>
              <a:defRPr sz="900">
                <a:solidFill>
                  <a:schemeClr val="lt1"/>
                </a:solidFill>
                <a:latin typeface="Calibri"/>
                <a:ea typeface="Calibri"/>
                <a:cs typeface="Calibri"/>
                <a:sym typeface="Calibri"/>
              </a:defRPr>
            </a:lvl5pPr>
            <a:lvl6pPr marL="0" marR="0" lvl="5" indent="0" algn="r" rtl="0">
              <a:spcBef>
                <a:spcPts val="0"/>
              </a:spcBef>
              <a:buNone/>
              <a:defRPr sz="900">
                <a:solidFill>
                  <a:schemeClr val="lt1"/>
                </a:solidFill>
                <a:latin typeface="Calibri"/>
                <a:ea typeface="Calibri"/>
                <a:cs typeface="Calibri"/>
                <a:sym typeface="Calibri"/>
              </a:defRPr>
            </a:lvl6pPr>
            <a:lvl7pPr marL="0" marR="0" lvl="6" indent="0" algn="r" rtl="0">
              <a:spcBef>
                <a:spcPts val="0"/>
              </a:spcBef>
              <a:buNone/>
              <a:defRPr sz="900">
                <a:solidFill>
                  <a:schemeClr val="lt1"/>
                </a:solidFill>
                <a:latin typeface="Calibri"/>
                <a:ea typeface="Calibri"/>
                <a:cs typeface="Calibri"/>
                <a:sym typeface="Calibri"/>
              </a:defRPr>
            </a:lvl7pPr>
            <a:lvl8pPr marL="0" marR="0" lvl="7" indent="0" algn="r" rtl="0">
              <a:spcBef>
                <a:spcPts val="0"/>
              </a:spcBef>
              <a:buNone/>
              <a:defRPr sz="900">
                <a:solidFill>
                  <a:schemeClr val="lt1"/>
                </a:solidFill>
                <a:latin typeface="Calibri"/>
                <a:ea typeface="Calibri"/>
                <a:cs typeface="Calibri"/>
                <a:sym typeface="Calibri"/>
              </a:defRPr>
            </a:lvl8pPr>
            <a:lvl9pPr marL="0" marR="0" lvl="8" indent="0" algn="r" rtl="0">
              <a:spcBef>
                <a:spcPts val="0"/>
              </a:spcBef>
              <a:buNone/>
              <a:defRPr sz="900">
                <a:solidFill>
                  <a:schemeClr val="lt1"/>
                </a:solidFill>
                <a:latin typeface="Calibri"/>
                <a:ea typeface="Calibri"/>
                <a:cs typeface="Calibri"/>
                <a:sym typeface="Calibri"/>
              </a:defRPr>
            </a:lvl9pPr>
          </a:lstStyle>
          <a:p>
            <a:fld id="{00000000-1234-1234-1234-123412341234}" type="slidenum">
              <a:rPr lang="en-US" smtClean="0"/>
              <a:pPr/>
              <a:t>‹#›</a:t>
            </a:fld>
            <a:r>
              <a:rPr lang="en-US"/>
              <a:t>  |</a:t>
            </a:r>
          </a:p>
        </p:txBody>
      </p:sp>
    </p:spTree>
    <p:extLst>
      <p:ext uri="{BB962C8B-B14F-4D97-AF65-F5344CB8AC3E}">
        <p14:creationId xmlns:p14="http://schemas.microsoft.com/office/powerpoint/2010/main" val="7058017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2 Column Content">
  <p:cSld name="Title and 2 Column Content">
    <p:spTree>
      <p:nvGrpSpPr>
        <p:cNvPr id="1" name="Shape 39"/>
        <p:cNvGrpSpPr/>
        <p:nvPr/>
      </p:nvGrpSpPr>
      <p:grpSpPr>
        <a:xfrm>
          <a:off x="0" y="0"/>
          <a:ext cx="0" cy="0"/>
          <a:chOff x="0" y="0"/>
          <a:chExt cx="0" cy="0"/>
        </a:xfrm>
      </p:grpSpPr>
      <p:sp>
        <p:nvSpPr>
          <p:cNvPr id="40" name="Google Shape;40;p5"/>
          <p:cNvSpPr txBox="1">
            <a:spLocks noGrp="1"/>
          </p:cNvSpPr>
          <p:nvPr>
            <p:ph type="title"/>
          </p:nvPr>
        </p:nvSpPr>
        <p:spPr>
          <a:xfrm>
            <a:off x="478368" y="274639"/>
            <a:ext cx="9362048" cy="852487"/>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Clr>
                <a:schemeClr val="dk1"/>
              </a:buClr>
              <a:buSzPts val="1400"/>
              <a:buFont typeface="Calibri"/>
              <a:buNone/>
              <a:defRPr sz="3600" b="1"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41" name="Google Shape;41;p5"/>
          <p:cNvSpPr txBox="1">
            <a:spLocks noGrp="1"/>
          </p:cNvSpPr>
          <p:nvPr>
            <p:ph type="body" idx="1"/>
          </p:nvPr>
        </p:nvSpPr>
        <p:spPr>
          <a:xfrm>
            <a:off x="478368" y="1268413"/>
            <a:ext cx="11281833" cy="4572855"/>
          </a:xfrm>
          <a:prstGeom prst="rect">
            <a:avLst/>
          </a:prstGeom>
          <a:noFill/>
          <a:ln>
            <a:noFill/>
          </a:ln>
        </p:spPr>
        <p:txBody>
          <a:bodyPr spcFirstLastPara="1" wrap="square" lIns="91425" tIns="91425" rIns="91425" bIns="91425" anchor="t" anchorCtr="0"/>
          <a:lstStyle>
            <a:lvl1pPr marL="457200" marR="0" lvl="0" indent="-381000" algn="l" rtl="0">
              <a:lnSpc>
                <a:spcPct val="90000"/>
              </a:lnSpc>
              <a:spcBef>
                <a:spcPts val="6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lnSpc>
                <a:spcPct val="90000"/>
              </a:lnSpc>
              <a:spcBef>
                <a:spcPts val="6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6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3pPr>
            <a:lvl4pPr marL="1828800" marR="0" lvl="3" indent="-355600" algn="l" rtl="0">
              <a:lnSpc>
                <a:spcPct val="90000"/>
              </a:lnSpc>
              <a:spcBef>
                <a:spcPts val="6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600"/>
              </a:spcBef>
              <a:spcAft>
                <a:spcPts val="0"/>
              </a:spcAft>
              <a:buClr>
                <a:schemeClr val="accent1"/>
              </a:buClr>
              <a:buSzPts val="1800"/>
              <a:buFont typeface="Calibri"/>
              <a:buChar char="•"/>
              <a:defRPr sz="1800" b="0" i="0" u="none" strike="noStrike" cap="none">
                <a:solidFill>
                  <a:schemeClr val="accent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42" name="Google Shape;42;p5"/>
          <p:cNvSpPr txBox="1">
            <a:spLocks noGrp="1"/>
          </p:cNvSpPr>
          <p:nvPr>
            <p:ph type="ftr" idx="11"/>
          </p:nvPr>
        </p:nvSpPr>
        <p:spPr>
          <a:xfrm>
            <a:off x="903989" y="6504332"/>
            <a:ext cx="8111793" cy="124274"/>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900">
                <a:solidFill>
                  <a:srgbClr val="FFFFFF"/>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3" name="Google Shape;43;p5"/>
          <p:cNvSpPr txBox="1">
            <a:spLocks noGrp="1"/>
          </p:cNvSpPr>
          <p:nvPr>
            <p:ph type="sldNum" idx="12"/>
          </p:nvPr>
        </p:nvSpPr>
        <p:spPr>
          <a:xfrm>
            <a:off x="440267" y="6504332"/>
            <a:ext cx="385052" cy="127346"/>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900">
                <a:solidFill>
                  <a:schemeClr val="lt1"/>
                </a:solidFill>
                <a:latin typeface="Calibri"/>
                <a:ea typeface="Calibri"/>
                <a:cs typeface="Calibri"/>
                <a:sym typeface="Calibri"/>
              </a:defRPr>
            </a:lvl1pPr>
            <a:lvl2pPr marL="0" marR="0" lvl="1" indent="0" algn="r" rtl="0">
              <a:spcBef>
                <a:spcPts val="0"/>
              </a:spcBef>
              <a:buNone/>
              <a:defRPr sz="900">
                <a:solidFill>
                  <a:schemeClr val="lt1"/>
                </a:solidFill>
                <a:latin typeface="Calibri"/>
                <a:ea typeface="Calibri"/>
                <a:cs typeface="Calibri"/>
                <a:sym typeface="Calibri"/>
              </a:defRPr>
            </a:lvl2pPr>
            <a:lvl3pPr marL="0" marR="0" lvl="2" indent="0" algn="r" rtl="0">
              <a:spcBef>
                <a:spcPts val="0"/>
              </a:spcBef>
              <a:buNone/>
              <a:defRPr sz="900">
                <a:solidFill>
                  <a:schemeClr val="lt1"/>
                </a:solidFill>
                <a:latin typeface="Calibri"/>
                <a:ea typeface="Calibri"/>
                <a:cs typeface="Calibri"/>
                <a:sym typeface="Calibri"/>
              </a:defRPr>
            </a:lvl3pPr>
            <a:lvl4pPr marL="0" marR="0" lvl="3" indent="0" algn="r" rtl="0">
              <a:spcBef>
                <a:spcPts val="0"/>
              </a:spcBef>
              <a:buNone/>
              <a:defRPr sz="900">
                <a:solidFill>
                  <a:schemeClr val="lt1"/>
                </a:solidFill>
                <a:latin typeface="Calibri"/>
                <a:ea typeface="Calibri"/>
                <a:cs typeface="Calibri"/>
                <a:sym typeface="Calibri"/>
              </a:defRPr>
            </a:lvl4pPr>
            <a:lvl5pPr marL="0" marR="0" lvl="4" indent="0" algn="r" rtl="0">
              <a:spcBef>
                <a:spcPts val="0"/>
              </a:spcBef>
              <a:buNone/>
              <a:defRPr sz="900">
                <a:solidFill>
                  <a:schemeClr val="lt1"/>
                </a:solidFill>
                <a:latin typeface="Calibri"/>
                <a:ea typeface="Calibri"/>
                <a:cs typeface="Calibri"/>
                <a:sym typeface="Calibri"/>
              </a:defRPr>
            </a:lvl5pPr>
            <a:lvl6pPr marL="0" marR="0" lvl="5" indent="0" algn="r" rtl="0">
              <a:spcBef>
                <a:spcPts val="0"/>
              </a:spcBef>
              <a:buNone/>
              <a:defRPr sz="900">
                <a:solidFill>
                  <a:schemeClr val="lt1"/>
                </a:solidFill>
                <a:latin typeface="Calibri"/>
                <a:ea typeface="Calibri"/>
                <a:cs typeface="Calibri"/>
                <a:sym typeface="Calibri"/>
              </a:defRPr>
            </a:lvl6pPr>
            <a:lvl7pPr marL="0" marR="0" lvl="6" indent="0" algn="r" rtl="0">
              <a:spcBef>
                <a:spcPts val="0"/>
              </a:spcBef>
              <a:buNone/>
              <a:defRPr sz="900">
                <a:solidFill>
                  <a:schemeClr val="lt1"/>
                </a:solidFill>
                <a:latin typeface="Calibri"/>
                <a:ea typeface="Calibri"/>
                <a:cs typeface="Calibri"/>
                <a:sym typeface="Calibri"/>
              </a:defRPr>
            </a:lvl7pPr>
            <a:lvl8pPr marL="0" marR="0" lvl="7" indent="0" algn="r" rtl="0">
              <a:spcBef>
                <a:spcPts val="0"/>
              </a:spcBef>
              <a:buNone/>
              <a:defRPr sz="900">
                <a:solidFill>
                  <a:schemeClr val="lt1"/>
                </a:solidFill>
                <a:latin typeface="Calibri"/>
                <a:ea typeface="Calibri"/>
                <a:cs typeface="Calibri"/>
                <a:sym typeface="Calibri"/>
              </a:defRPr>
            </a:lvl8pPr>
            <a:lvl9pPr marL="0" marR="0" lvl="8" indent="0" algn="r" rtl="0">
              <a:spcBef>
                <a:spcPts val="0"/>
              </a:spcBef>
              <a:buNone/>
              <a:defRPr sz="900">
                <a:solidFill>
                  <a:schemeClr val="lt1"/>
                </a:solidFill>
                <a:latin typeface="Calibri"/>
                <a:ea typeface="Calibri"/>
                <a:cs typeface="Calibri"/>
                <a:sym typeface="Calibri"/>
              </a:defRPr>
            </a:lvl9pPr>
          </a:lstStyle>
          <a:p>
            <a:fld id="{00000000-1234-1234-1234-123412341234}" type="slidenum">
              <a:rPr lang="en-US" smtClean="0"/>
              <a:pPr/>
              <a:t>‹#›</a:t>
            </a:fld>
            <a:r>
              <a:rPr lang="en-US"/>
              <a:t>  |</a:t>
            </a:r>
          </a:p>
        </p:txBody>
      </p:sp>
    </p:spTree>
    <p:extLst>
      <p:ext uri="{BB962C8B-B14F-4D97-AF65-F5344CB8AC3E}">
        <p14:creationId xmlns:p14="http://schemas.microsoft.com/office/powerpoint/2010/main" val="22866364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Subtitle and Content">
  <p:cSld name="Title, Subtitle and Content">
    <p:spTree>
      <p:nvGrpSpPr>
        <p:cNvPr id="1" name="Shape 44"/>
        <p:cNvGrpSpPr/>
        <p:nvPr/>
      </p:nvGrpSpPr>
      <p:grpSpPr>
        <a:xfrm>
          <a:off x="0" y="0"/>
          <a:ext cx="0" cy="0"/>
          <a:chOff x="0" y="0"/>
          <a:chExt cx="0" cy="0"/>
        </a:xfrm>
      </p:grpSpPr>
      <p:sp>
        <p:nvSpPr>
          <p:cNvPr id="45" name="Google Shape;45;p6"/>
          <p:cNvSpPr txBox="1">
            <a:spLocks noGrp="1"/>
          </p:cNvSpPr>
          <p:nvPr>
            <p:ph type="body" idx="1"/>
          </p:nvPr>
        </p:nvSpPr>
        <p:spPr>
          <a:xfrm>
            <a:off x="478368" y="1268413"/>
            <a:ext cx="11281833" cy="4572855"/>
          </a:xfrm>
          <a:prstGeom prst="rect">
            <a:avLst/>
          </a:prstGeom>
          <a:noFill/>
          <a:ln>
            <a:noFill/>
          </a:ln>
        </p:spPr>
        <p:txBody>
          <a:bodyPr spcFirstLastPara="1" wrap="square" lIns="91425" tIns="91425" rIns="91425" bIns="91425" anchor="t" anchorCtr="0"/>
          <a:lstStyle>
            <a:lvl1pPr marL="457200" marR="0" lvl="0" indent="-381000" algn="l" rtl="0">
              <a:lnSpc>
                <a:spcPct val="90000"/>
              </a:lnSpc>
              <a:spcBef>
                <a:spcPts val="6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lnSpc>
                <a:spcPct val="90000"/>
              </a:lnSpc>
              <a:spcBef>
                <a:spcPts val="6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6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3pPr>
            <a:lvl4pPr marL="1828800" marR="0" lvl="3" indent="-355600" algn="l" rtl="0">
              <a:lnSpc>
                <a:spcPct val="90000"/>
              </a:lnSpc>
              <a:spcBef>
                <a:spcPts val="6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600"/>
              </a:spcBef>
              <a:spcAft>
                <a:spcPts val="0"/>
              </a:spcAft>
              <a:buClr>
                <a:schemeClr val="accent1"/>
              </a:buClr>
              <a:buSzPts val="1800"/>
              <a:buFont typeface="Calibri"/>
              <a:buChar char="•"/>
              <a:defRPr sz="1800" b="0" i="0" u="none" strike="noStrike" cap="none">
                <a:solidFill>
                  <a:schemeClr val="accent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46" name="Google Shape;46;p6"/>
          <p:cNvSpPr txBox="1">
            <a:spLocks noGrp="1"/>
          </p:cNvSpPr>
          <p:nvPr>
            <p:ph type="ftr" idx="11"/>
          </p:nvPr>
        </p:nvSpPr>
        <p:spPr>
          <a:xfrm>
            <a:off x="903989" y="6504332"/>
            <a:ext cx="8111793" cy="124274"/>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900">
                <a:solidFill>
                  <a:srgbClr val="FFFFFF"/>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7" name="Google Shape;47;p6"/>
          <p:cNvSpPr txBox="1">
            <a:spLocks noGrp="1"/>
          </p:cNvSpPr>
          <p:nvPr>
            <p:ph type="body" idx="2"/>
          </p:nvPr>
        </p:nvSpPr>
        <p:spPr>
          <a:xfrm>
            <a:off x="480484" y="270000"/>
            <a:ext cx="11280000" cy="853200"/>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0"/>
              </a:spcBef>
              <a:spcAft>
                <a:spcPts val="0"/>
              </a:spcAft>
              <a:buClr>
                <a:schemeClr val="dk1"/>
              </a:buClr>
              <a:buSzPts val="2400"/>
              <a:buFont typeface="Arial"/>
              <a:buNone/>
              <a:defRPr sz="3200" b="1" i="0" u="none" strike="noStrike" cap="none">
                <a:solidFill>
                  <a:schemeClr val="dk1"/>
                </a:solidFill>
                <a:latin typeface="Calibri"/>
                <a:ea typeface="Calibri"/>
                <a:cs typeface="Calibri"/>
                <a:sym typeface="Calibri"/>
              </a:defRPr>
            </a:lvl1pPr>
            <a:lvl2pPr marL="914400" marR="0" lvl="1" indent="-228600" algn="l" rtl="0">
              <a:lnSpc>
                <a:spcPct val="80000"/>
              </a:lnSpc>
              <a:spcBef>
                <a:spcPts val="300"/>
              </a:spcBef>
              <a:spcAft>
                <a:spcPts val="0"/>
              </a:spcAft>
              <a:buClr>
                <a:schemeClr val="accent1"/>
              </a:buClr>
              <a:buSzPts val="2000"/>
              <a:buFont typeface="Calibri"/>
              <a:buNone/>
              <a:defRPr sz="2200" b="1" i="0" u="none" strike="noStrike" cap="none">
                <a:solidFill>
                  <a:schemeClr val="accent1"/>
                </a:solidFill>
                <a:latin typeface="Calibri"/>
                <a:ea typeface="Calibri"/>
                <a:cs typeface="Calibri"/>
                <a:sym typeface="Calibri"/>
              </a:defRPr>
            </a:lvl2pPr>
            <a:lvl3pPr marL="1371600" marR="0" lvl="2" indent="-228600" algn="l" rtl="0">
              <a:lnSpc>
                <a:spcPct val="90000"/>
              </a:lnSpc>
              <a:spcBef>
                <a:spcPts val="600"/>
              </a:spcBef>
              <a:spcAft>
                <a:spcPts val="0"/>
              </a:spcAft>
              <a:buClr>
                <a:srgbClr val="00A9CE"/>
              </a:buClr>
              <a:buSzPts val="2000"/>
              <a:buFont typeface="Calibri"/>
              <a:buNone/>
              <a:defRPr sz="2800" b="0" i="0" u="none" strike="noStrike" cap="none">
                <a:solidFill>
                  <a:srgbClr val="00A9CE"/>
                </a:solidFill>
                <a:latin typeface="Calibri"/>
                <a:ea typeface="Calibri"/>
                <a:cs typeface="Calibri"/>
                <a:sym typeface="Calibri"/>
              </a:defRPr>
            </a:lvl3pPr>
            <a:lvl4pPr marL="1828800" marR="0" lvl="3" indent="-228600" algn="l" rtl="0">
              <a:lnSpc>
                <a:spcPct val="90000"/>
              </a:lnSpc>
              <a:spcBef>
                <a:spcPts val="600"/>
              </a:spcBef>
              <a:spcAft>
                <a:spcPts val="0"/>
              </a:spcAft>
              <a:buClr>
                <a:srgbClr val="00A9CE"/>
              </a:buClr>
              <a:buSzPts val="2000"/>
              <a:buFont typeface="Calibri"/>
              <a:buNone/>
              <a:defRPr sz="2800" b="0" i="0" u="none" strike="noStrike" cap="none">
                <a:solidFill>
                  <a:srgbClr val="00A9CE"/>
                </a:solidFill>
                <a:latin typeface="Calibri"/>
                <a:ea typeface="Calibri"/>
                <a:cs typeface="Calibri"/>
                <a:sym typeface="Calibri"/>
              </a:defRPr>
            </a:lvl4pPr>
            <a:lvl5pPr marL="2286000" marR="0" lvl="4" indent="-228600" algn="l" rtl="0">
              <a:lnSpc>
                <a:spcPct val="90000"/>
              </a:lnSpc>
              <a:spcBef>
                <a:spcPts val="600"/>
              </a:spcBef>
              <a:spcAft>
                <a:spcPts val="0"/>
              </a:spcAft>
              <a:buClr>
                <a:srgbClr val="00A9CE"/>
              </a:buClr>
              <a:buSzPts val="1800"/>
              <a:buFont typeface="Calibri"/>
              <a:buNone/>
              <a:defRPr sz="2800" b="0" i="0" u="none" strike="noStrike" cap="none">
                <a:solidFill>
                  <a:srgbClr val="00A9CE"/>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48" name="Google Shape;48;p6"/>
          <p:cNvSpPr txBox="1">
            <a:spLocks noGrp="1"/>
          </p:cNvSpPr>
          <p:nvPr>
            <p:ph type="sldNum" idx="12"/>
          </p:nvPr>
        </p:nvSpPr>
        <p:spPr>
          <a:xfrm>
            <a:off x="440267" y="6504332"/>
            <a:ext cx="385052" cy="127346"/>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900">
                <a:solidFill>
                  <a:schemeClr val="lt1"/>
                </a:solidFill>
                <a:latin typeface="Calibri"/>
                <a:ea typeface="Calibri"/>
                <a:cs typeface="Calibri"/>
                <a:sym typeface="Calibri"/>
              </a:defRPr>
            </a:lvl1pPr>
            <a:lvl2pPr marL="0" marR="0" lvl="1" indent="0" algn="r" rtl="0">
              <a:spcBef>
                <a:spcPts val="0"/>
              </a:spcBef>
              <a:buNone/>
              <a:defRPr sz="900">
                <a:solidFill>
                  <a:schemeClr val="lt1"/>
                </a:solidFill>
                <a:latin typeface="Calibri"/>
                <a:ea typeface="Calibri"/>
                <a:cs typeface="Calibri"/>
                <a:sym typeface="Calibri"/>
              </a:defRPr>
            </a:lvl2pPr>
            <a:lvl3pPr marL="0" marR="0" lvl="2" indent="0" algn="r" rtl="0">
              <a:spcBef>
                <a:spcPts val="0"/>
              </a:spcBef>
              <a:buNone/>
              <a:defRPr sz="900">
                <a:solidFill>
                  <a:schemeClr val="lt1"/>
                </a:solidFill>
                <a:latin typeface="Calibri"/>
                <a:ea typeface="Calibri"/>
                <a:cs typeface="Calibri"/>
                <a:sym typeface="Calibri"/>
              </a:defRPr>
            </a:lvl3pPr>
            <a:lvl4pPr marL="0" marR="0" lvl="3" indent="0" algn="r" rtl="0">
              <a:spcBef>
                <a:spcPts val="0"/>
              </a:spcBef>
              <a:buNone/>
              <a:defRPr sz="900">
                <a:solidFill>
                  <a:schemeClr val="lt1"/>
                </a:solidFill>
                <a:latin typeface="Calibri"/>
                <a:ea typeface="Calibri"/>
                <a:cs typeface="Calibri"/>
                <a:sym typeface="Calibri"/>
              </a:defRPr>
            </a:lvl4pPr>
            <a:lvl5pPr marL="0" marR="0" lvl="4" indent="0" algn="r" rtl="0">
              <a:spcBef>
                <a:spcPts val="0"/>
              </a:spcBef>
              <a:buNone/>
              <a:defRPr sz="900">
                <a:solidFill>
                  <a:schemeClr val="lt1"/>
                </a:solidFill>
                <a:latin typeface="Calibri"/>
                <a:ea typeface="Calibri"/>
                <a:cs typeface="Calibri"/>
                <a:sym typeface="Calibri"/>
              </a:defRPr>
            </a:lvl5pPr>
            <a:lvl6pPr marL="0" marR="0" lvl="5" indent="0" algn="r" rtl="0">
              <a:spcBef>
                <a:spcPts val="0"/>
              </a:spcBef>
              <a:buNone/>
              <a:defRPr sz="900">
                <a:solidFill>
                  <a:schemeClr val="lt1"/>
                </a:solidFill>
                <a:latin typeface="Calibri"/>
                <a:ea typeface="Calibri"/>
                <a:cs typeface="Calibri"/>
                <a:sym typeface="Calibri"/>
              </a:defRPr>
            </a:lvl6pPr>
            <a:lvl7pPr marL="0" marR="0" lvl="6" indent="0" algn="r" rtl="0">
              <a:spcBef>
                <a:spcPts val="0"/>
              </a:spcBef>
              <a:buNone/>
              <a:defRPr sz="900">
                <a:solidFill>
                  <a:schemeClr val="lt1"/>
                </a:solidFill>
                <a:latin typeface="Calibri"/>
                <a:ea typeface="Calibri"/>
                <a:cs typeface="Calibri"/>
                <a:sym typeface="Calibri"/>
              </a:defRPr>
            </a:lvl7pPr>
            <a:lvl8pPr marL="0" marR="0" lvl="7" indent="0" algn="r" rtl="0">
              <a:spcBef>
                <a:spcPts val="0"/>
              </a:spcBef>
              <a:buNone/>
              <a:defRPr sz="900">
                <a:solidFill>
                  <a:schemeClr val="lt1"/>
                </a:solidFill>
                <a:latin typeface="Calibri"/>
                <a:ea typeface="Calibri"/>
                <a:cs typeface="Calibri"/>
                <a:sym typeface="Calibri"/>
              </a:defRPr>
            </a:lvl8pPr>
            <a:lvl9pPr marL="0" marR="0" lvl="8" indent="0" algn="r" rtl="0">
              <a:spcBef>
                <a:spcPts val="0"/>
              </a:spcBef>
              <a:buNone/>
              <a:defRPr sz="900">
                <a:solidFill>
                  <a:schemeClr val="lt1"/>
                </a:solidFill>
                <a:latin typeface="Calibri"/>
                <a:ea typeface="Calibri"/>
                <a:cs typeface="Calibri"/>
                <a:sym typeface="Calibri"/>
              </a:defRPr>
            </a:lvl9pPr>
          </a:lstStyle>
          <a:p>
            <a:fld id="{00000000-1234-1234-1234-123412341234}" type="slidenum">
              <a:rPr lang="en-US" smtClean="0"/>
              <a:pPr/>
              <a:t>‹#›</a:t>
            </a:fld>
            <a:r>
              <a:rPr lang="en-US"/>
              <a:t>  |</a:t>
            </a:r>
          </a:p>
        </p:txBody>
      </p:sp>
    </p:spTree>
    <p:extLst>
      <p:ext uri="{BB962C8B-B14F-4D97-AF65-F5344CB8AC3E}">
        <p14:creationId xmlns:p14="http://schemas.microsoft.com/office/powerpoint/2010/main" val="39854329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478368" y="274639"/>
            <a:ext cx="9362048" cy="852487"/>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Clr>
                <a:schemeClr val="dk1"/>
              </a:buClr>
              <a:buSzPts val="1400"/>
              <a:buFont typeface="Calibri"/>
              <a:buNone/>
              <a:defRPr sz="3600" b="1"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51" name="Google Shape;51;p7"/>
          <p:cNvSpPr txBox="1">
            <a:spLocks noGrp="1"/>
          </p:cNvSpPr>
          <p:nvPr>
            <p:ph type="body" idx="1"/>
          </p:nvPr>
        </p:nvSpPr>
        <p:spPr>
          <a:xfrm>
            <a:off x="478367" y="1268414"/>
            <a:ext cx="5384800" cy="4525963"/>
          </a:xfrm>
          <a:prstGeom prst="rect">
            <a:avLst/>
          </a:prstGeom>
          <a:noFill/>
          <a:ln>
            <a:noFill/>
          </a:ln>
        </p:spPr>
        <p:txBody>
          <a:bodyPr spcFirstLastPara="1" wrap="square" lIns="91425" tIns="91425" rIns="91425" bIns="91425" anchor="t" anchorCtr="0"/>
          <a:lstStyle>
            <a:lvl1pPr marL="457200" marR="0" lvl="0" indent="-381000" algn="l" rtl="0">
              <a:lnSpc>
                <a:spcPct val="90000"/>
              </a:lnSpc>
              <a:spcBef>
                <a:spcPts val="6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lnSpc>
                <a:spcPct val="90000"/>
              </a:lnSpc>
              <a:spcBef>
                <a:spcPts val="6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6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3pPr>
            <a:lvl4pPr marL="1828800" marR="0" lvl="3" indent="-355600" algn="l" rtl="0">
              <a:lnSpc>
                <a:spcPct val="90000"/>
              </a:lnSpc>
              <a:spcBef>
                <a:spcPts val="6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600"/>
              </a:spcBef>
              <a:spcAft>
                <a:spcPts val="0"/>
              </a:spcAft>
              <a:buClr>
                <a:schemeClr val="accent1"/>
              </a:buClr>
              <a:buSzPts val="1800"/>
              <a:buFont typeface="Calibri"/>
              <a:buChar char="•"/>
              <a:defRPr sz="1800" b="0" i="0" u="none" strike="noStrike" cap="none">
                <a:solidFill>
                  <a:schemeClr val="accent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52" name="Google Shape;52;p7"/>
          <p:cNvSpPr txBox="1">
            <a:spLocks noGrp="1"/>
          </p:cNvSpPr>
          <p:nvPr>
            <p:ph type="body" idx="2"/>
          </p:nvPr>
        </p:nvSpPr>
        <p:spPr>
          <a:xfrm>
            <a:off x="6375400" y="1268414"/>
            <a:ext cx="5384800" cy="4525963"/>
          </a:xfrm>
          <a:prstGeom prst="rect">
            <a:avLst/>
          </a:prstGeom>
          <a:noFill/>
          <a:ln>
            <a:noFill/>
          </a:ln>
        </p:spPr>
        <p:txBody>
          <a:bodyPr spcFirstLastPara="1" wrap="square" lIns="91425" tIns="91425" rIns="91425" bIns="91425" anchor="t" anchorCtr="0"/>
          <a:lstStyle>
            <a:lvl1pPr marL="457200" marR="0" lvl="0" indent="-381000" algn="l" rtl="0">
              <a:lnSpc>
                <a:spcPct val="90000"/>
              </a:lnSpc>
              <a:spcBef>
                <a:spcPts val="6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lnSpc>
                <a:spcPct val="90000"/>
              </a:lnSpc>
              <a:spcBef>
                <a:spcPts val="6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6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3pPr>
            <a:lvl4pPr marL="1828800" marR="0" lvl="3" indent="-355600" algn="l" rtl="0">
              <a:lnSpc>
                <a:spcPct val="90000"/>
              </a:lnSpc>
              <a:spcBef>
                <a:spcPts val="6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600"/>
              </a:spcBef>
              <a:spcAft>
                <a:spcPts val="0"/>
              </a:spcAft>
              <a:buClr>
                <a:schemeClr val="accent1"/>
              </a:buClr>
              <a:buSzPts val="1800"/>
              <a:buFont typeface="Calibri"/>
              <a:buChar char="•"/>
              <a:defRPr sz="1800" b="0" i="0" u="none" strike="noStrike" cap="none">
                <a:solidFill>
                  <a:schemeClr val="accent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53" name="Google Shape;53;p7"/>
          <p:cNvSpPr txBox="1">
            <a:spLocks noGrp="1"/>
          </p:cNvSpPr>
          <p:nvPr>
            <p:ph type="ftr" idx="11"/>
          </p:nvPr>
        </p:nvSpPr>
        <p:spPr>
          <a:xfrm>
            <a:off x="903989" y="6504332"/>
            <a:ext cx="8111793" cy="124274"/>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900">
                <a:solidFill>
                  <a:srgbClr val="FFFFFF"/>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4" name="Google Shape;54;p7"/>
          <p:cNvSpPr txBox="1">
            <a:spLocks noGrp="1"/>
          </p:cNvSpPr>
          <p:nvPr>
            <p:ph type="sldNum" idx="12"/>
          </p:nvPr>
        </p:nvSpPr>
        <p:spPr>
          <a:xfrm>
            <a:off x="440267" y="6504332"/>
            <a:ext cx="385052" cy="127346"/>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900">
                <a:solidFill>
                  <a:schemeClr val="lt1"/>
                </a:solidFill>
                <a:latin typeface="Calibri"/>
                <a:ea typeface="Calibri"/>
                <a:cs typeface="Calibri"/>
                <a:sym typeface="Calibri"/>
              </a:defRPr>
            </a:lvl1pPr>
            <a:lvl2pPr marL="0" marR="0" lvl="1" indent="0" algn="r" rtl="0">
              <a:spcBef>
                <a:spcPts val="0"/>
              </a:spcBef>
              <a:buNone/>
              <a:defRPr sz="900">
                <a:solidFill>
                  <a:schemeClr val="lt1"/>
                </a:solidFill>
                <a:latin typeface="Calibri"/>
                <a:ea typeface="Calibri"/>
                <a:cs typeface="Calibri"/>
                <a:sym typeface="Calibri"/>
              </a:defRPr>
            </a:lvl2pPr>
            <a:lvl3pPr marL="0" marR="0" lvl="2" indent="0" algn="r" rtl="0">
              <a:spcBef>
                <a:spcPts val="0"/>
              </a:spcBef>
              <a:buNone/>
              <a:defRPr sz="900">
                <a:solidFill>
                  <a:schemeClr val="lt1"/>
                </a:solidFill>
                <a:latin typeface="Calibri"/>
                <a:ea typeface="Calibri"/>
                <a:cs typeface="Calibri"/>
                <a:sym typeface="Calibri"/>
              </a:defRPr>
            </a:lvl3pPr>
            <a:lvl4pPr marL="0" marR="0" lvl="3" indent="0" algn="r" rtl="0">
              <a:spcBef>
                <a:spcPts val="0"/>
              </a:spcBef>
              <a:buNone/>
              <a:defRPr sz="900">
                <a:solidFill>
                  <a:schemeClr val="lt1"/>
                </a:solidFill>
                <a:latin typeface="Calibri"/>
                <a:ea typeface="Calibri"/>
                <a:cs typeface="Calibri"/>
                <a:sym typeface="Calibri"/>
              </a:defRPr>
            </a:lvl4pPr>
            <a:lvl5pPr marL="0" marR="0" lvl="4" indent="0" algn="r" rtl="0">
              <a:spcBef>
                <a:spcPts val="0"/>
              </a:spcBef>
              <a:buNone/>
              <a:defRPr sz="900">
                <a:solidFill>
                  <a:schemeClr val="lt1"/>
                </a:solidFill>
                <a:latin typeface="Calibri"/>
                <a:ea typeface="Calibri"/>
                <a:cs typeface="Calibri"/>
                <a:sym typeface="Calibri"/>
              </a:defRPr>
            </a:lvl5pPr>
            <a:lvl6pPr marL="0" marR="0" lvl="5" indent="0" algn="r" rtl="0">
              <a:spcBef>
                <a:spcPts val="0"/>
              </a:spcBef>
              <a:buNone/>
              <a:defRPr sz="900">
                <a:solidFill>
                  <a:schemeClr val="lt1"/>
                </a:solidFill>
                <a:latin typeface="Calibri"/>
                <a:ea typeface="Calibri"/>
                <a:cs typeface="Calibri"/>
                <a:sym typeface="Calibri"/>
              </a:defRPr>
            </a:lvl6pPr>
            <a:lvl7pPr marL="0" marR="0" lvl="6" indent="0" algn="r" rtl="0">
              <a:spcBef>
                <a:spcPts val="0"/>
              </a:spcBef>
              <a:buNone/>
              <a:defRPr sz="900">
                <a:solidFill>
                  <a:schemeClr val="lt1"/>
                </a:solidFill>
                <a:latin typeface="Calibri"/>
                <a:ea typeface="Calibri"/>
                <a:cs typeface="Calibri"/>
                <a:sym typeface="Calibri"/>
              </a:defRPr>
            </a:lvl7pPr>
            <a:lvl8pPr marL="0" marR="0" lvl="7" indent="0" algn="r" rtl="0">
              <a:spcBef>
                <a:spcPts val="0"/>
              </a:spcBef>
              <a:buNone/>
              <a:defRPr sz="900">
                <a:solidFill>
                  <a:schemeClr val="lt1"/>
                </a:solidFill>
                <a:latin typeface="Calibri"/>
                <a:ea typeface="Calibri"/>
                <a:cs typeface="Calibri"/>
                <a:sym typeface="Calibri"/>
              </a:defRPr>
            </a:lvl8pPr>
            <a:lvl9pPr marL="0" marR="0" lvl="8" indent="0" algn="r" rtl="0">
              <a:spcBef>
                <a:spcPts val="0"/>
              </a:spcBef>
              <a:buNone/>
              <a:defRPr sz="900">
                <a:solidFill>
                  <a:schemeClr val="lt1"/>
                </a:solidFill>
                <a:latin typeface="Calibri"/>
                <a:ea typeface="Calibri"/>
                <a:cs typeface="Calibri"/>
                <a:sym typeface="Calibri"/>
              </a:defRPr>
            </a:lvl9pPr>
          </a:lstStyle>
          <a:p>
            <a:fld id="{00000000-1234-1234-1234-123412341234}" type="slidenum">
              <a:rPr lang="en-US" smtClean="0"/>
              <a:pPr/>
              <a:t>‹#›</a:t>
            </a:fld>
            <a:r>
              <a:rPr lang="en-US"/>
              <a:t>  |</a:t>
            </a:r>
          </a:p>
        </p:txBody>
      </p:sp>
    </p:spTree>
    <p:extLst>
      <p:ext uri="{BB962C8B-B14F-4D97-AF65-F5344CB8AC3E}">
        <p14:creationId xmlns:p14="http://schemas.microsoft.com/office/powerpoint/2010/main" val="12270946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55"/>
        <p:cNvGrpSpPr/>
        <p:nvPr/>
      </p:nvGrpSpPr>
      <p:grpSpPr>
        <a:xfrm>
          <a:off x="0" y="0"/>
          <a:ext cx="0" cy="0"/>
          <a:chOff x="0" y="0"/>
          <a:chExt cx="0" cy="0"/>
        </a:xfrm>
      </p:grpSpPr>
      <p:sp>
        <p:nvSpPr>
          <p:cNvPr id="56" name="Google Shape;56;p8"/>
          <p:cNvSpPr txBox="1">
            <a:spLocks noGrp="1"/>
          </p:cNvSpPr>
          <p:nvPr>
            <p:ph type="title"/>
          </p:nvPr>
        </p:nvSpPr>
        <p:spPr>
          <a:xfrm>
            <a:off x="478368" y="274639"/>
            <a:ext cx="9362048" cy="852487"/>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Clr>
                <a:schemeClr val="dk1"/>
              </a:buClr>
              <a:buSzPts val="1400"/>
              <a:buFont typeface="Calibri"/>
              <a:buNone/>
              <a:defRPr sz="3600" b="1"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57" name="Google Shape;57;p8"/>
          <p:cNvSpPr txBox="1">
            <a:spLocks noGrp="1"/>
          </p:cNvSpPr>
          <p:nvPr>
            <p:ph type="ftr" idx="11"/>
          </p:nvPr>
        </p:nvSpPr>
        <p:spPr>
          <a:xfrm>
            <a:off x="903989" y="6504332"/>
            <a:ext cx="8111793" cy="124274"/>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900">
                <a:solidFill>
                  <a:srgbClr val="FFFFFF"/>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8" name="Google Shape;58;p8"/>
          <p:cNvSpPr txBox="1">
            <a:spLocks noGrp="1"/>
          </p:cNvSpPr>
          <p:nvPr>
            <p:ph type="sldNum" idx="12"/>
          </p:nvPr>
        </p:nvSpPr>
        <p:spPr>
          <a:xfrm>
            <a:off x="440267" y="6504332"/>
            <a:ext cx="385052" cy="127346"/>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900">
                <a:solidFill>
                  <a:schemeClr val="lt1"/>
                </a:solidFill>
                <a:latin typeface="Calibri"/>
                <a:ea typeface="Calibri"/>
                <a:cs typeface="Calibri"/>
                <a:sym typeface="Calibri"/>
              </a:defRPr>
            </a:lvl1pPr>
            <a:lvl2pPr marL="0" marR="0" lvl="1" indent="0" algn="r" rtl="0">
              <a:spcBef>
                <a:spcPts val="0"/>
              </a:spcBef>
              <a:buNone/>
              <a:defRPr sz="900">
                <a:solidFill>
                  <a:schemeClr val="lt1"/>
                </a:solidFill>
                <a:latin typeface="Calibri"/>
                <a:ea typeface="Calibri"/>
                <a:cs typeface="Calibri"/>
                <a:sym typeface="Calibri"/>
              </a:defRPr>
            </a:lvl2pPr>
            <a:lvl3pPr marL="0" marR="0" lvl="2" indent="0" algn="r" rtl="0">
              <a:spcBef>
                <a:spcPts val="0"/>
              </a:spcBef>
              <a:buNone/>
              <a:defRPr sz="900">
                <a:solidFill>
                  <a:schemeClr val="lt1"/>
                </a:solidFill>
                <a:latin typeface="Calibri"/>
                <a:ea typeface="Calibri"/>
                <a:cs typeface="Calibri"/>
                <a:sym typeface="Calibri"/>
              </a:defRPr>
            </a:lvl3pPr>
            <a:lvl4pPr marL="0" marR="0" lvl="3" indent="0" algn="r" rtl="0">
              <a:spcBef>
                <a:spcPts val="0"/>
              </a:spcBef>
              <a:buNone/>
              <a:defRPr sz="900">
                <a:solidFill>
                  <a:schemeClr val="lt1"/>
                </a:solidFill>
                <a:latin typeface="Calibri"/>
                <a:ea typeface="Calibri"/>
                <a:cs typeface="Calibri"/>
                <a:sym typeface="Calibri"/>
              </a:defRPr>
            </a:lvl4pPr>
            <a:lvl5pPr marL="0" marR="0" lvl="4" indent="0" algn="r" rtl="0">
              <a:spcBef>
                <a:spcPts val="0"/>
              </a:spcBef>
              <a:buNone/>
              <a:defRPr sz="900">
                <a:solidFill>
                  <a:schemeClr val="lt1"/>
                </a:solidFill>
                <a:latin typeface="Calibri"/>
                <a:ea typeface="Calibri"/>
                <a:cs typeface="Calibri"/>
                <a:sym typeface="Calibri"/>
              </a:defRPr>
            </a:lvl5pPr>
            <a:lvl6pPr marL="0" marR="0" lvl="5" indent="0" algn="r" rtl="0">
              <a:spcBef>
                <a:spcPts val="0"/>
              </a:spcBef>
              <a:buNone/>
              <a:defRPr sz="900">
                <a:solidFill>
                  <a:schemeClr val="lt1"/>
                </a:solidFill>
                <a:latin typeface="Calibri"/>
                <a:ea typeface="Calibri"/>
                <a:cs typeface="Calibri"/>
                <a:sym typeface="Calibri"/>
              </a:defRPr>
            </a:lvl6pPr>
            <a:lvl7pPr marL="0" marR="0" lvl="6" indent="0" algn="r" rtl="0">
              <a:spcBef>
                <a:spcPts val="0"/>
              </a:spcBef>
              <a:buNone/>
              <a:defRPr sz="900">
                <a:solidFill>
                  <a:schemeClr val="lt1"/>
                </a:solidFill>
                <a:latin typeface="Calibri"/>
                <a:ea typeface="Calibri"/>
                <a:cs typeface="Calibri"/>
                <a:sym typeface="Calibri"/>
              </a:defRPr>
            </a:lvl7pPr>
            <a:lvl8pPr marL="0" marR="0" lvl="7" indent="0" algn="r" rtl="0">
              <a:spcBef>
                <a:spcPts val="0"/>
              </a:spcBef>
              <a:buNone/>
              <a:defRPr sz="900">
                <a:solidFill>
                  <a:schemeClr val="lt1"/>
                </a:solidFill>
                <a:latin typeface="Calibri"/>
                <a:ea typeface="Calibri"/>
                <a:cs typeface="Calibri"/>
                <a:sym typeface="Calibri"/>
              </a:defRPr>
            </a:lvl8pPr>
            <a:lvl9pPr marL="0" marR="0" lvl="8" indent="0" algn="r" rtl="0">
              <a:spcBef>
                <a:spcPts val="0"/>
              </a:spcBef>
              <a:buNone/>
              <a:defRPr sz="900">
                <a:solidFill>
                  <a:schemeClr val="lt1"/>
                </a:solidFill>
                <a:latin typeface="Calibri"/>
                <a:ea typeface="Calibri"/>
                <a:cs typeface="Calibri"/>
                <a:sym typeface="Calibri"/>
              </a:defRPr>
            </a:lvl9pPr>
          </a:lstStyle>
          <a:p>
            <a:fld id="{00000000-1234-1234-1234-123412341234}" type="slidenum">
              <a:rPr lang="en-US" smtClean="0"/>
              <a:pPr/>
              <a:t>‹#›</a:t>
            </a:fld>
            <a:r>
              <a:rPr lang="en-US"/>
              <a:t>  |</a:t>
            </a:r>
          </a:p>
        </p:txBody>
      </p:sp>
    </p:spTree>
    <p:extLst>
      <p:ext uri="{BB962C8B-B14F-4D97-AF65-F5344CB8AC3E}">
        <p14:creationId xmlns:p14="http://schemas.microsoft.com/office/powerpoint/2010/main" val="12749727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9"/>
        <p:cNvGrpSpPr/>
        <p:nvPr/>
      </p:nvGrpSpPr>
      <p:grpSpPr>
        <a:xfrm>
          <a:off x="0" y="0"/>
          <a:ext cx="0" cy="0"/>
          <a:chOff x="0" y="0"/>
          <a:chExt cx="0" cy="0"/>
        </a:xfrm>
      </p:grpSpPr>
      <p:sp>
        <p:nvSpPr>
          <p:cNvPr id="60" name="Google Shape;60;p9"/>
          <p:cNvSpPr txBox="1">
            <a:spLocks noGrp="1"/>
          </p:cNvSpPr>
          <p:nvPr>
            <p:ph type="ftr" idx="11"/>
          </p:nvPr>
        </p:nvSpPr>
        <p:spPr>
          <a:xfrm>
            <a:off x="903989" y="6504332"/>
            <a:ext cx="8111793" cy="124274"/>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900">
                <a:solidFill>
                  <a:srgbClr val="FFFFFF"/>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1" name="Google Shape;61;p9"/>
          <p:cNvSpPr txBox="1">
            <a:spLocks noGrp="1"/>
          </p:cNvSpPr>
          <p:nvPr>
            <p:ph type="sldNum" idx="12"/>
          </p:nvPr>
        </p:nvSpPr>
        <p:spPr>
          <a:xfrm>
            <a:off x="440267" y="6504332"/>
            <a:ext cx="385052" cy="127346"/>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900">
                <a:solidFill>
                  <a:schemeClr val="lt1"/>
                </a:solidFill>
                <a:latin typeface="Calibri"/>
                <a:ea typeface="Calibri"/>
                <a:cs typeface="Calibri"/>
                <a:sym typeface="Calibri"/>
              </a:defRPr>
            </a:lvl1pPr>
            <a:lvl2pPr marL="0" marR="0" lvl="1" indent="0" algn="r" rtl="0">
              <a:spcBef>
                <a:spcPts val="0"/>
              </a:spcBef>
              <a:buNone/>
              <a:defRPr sz="900">
                <a:solidFill>
                  <a:schemeClr val="lt1"/>
                </a:solidFill>
                <a:latin typeface="Calibri"/>
                <a:ea typeface="Calibri"/>
                <a:cs typeface="Calibri"/>
                <a:sym typeface="Calibri"/>
              </a:defRPr>
            </a:lvl2pPr>
            <a:lvl3pPr marL="0" marR="0" lvl="2" indent="0" algn="r" rtl="0">
              <a:spcBef>
                <a:spcPts val="0"/>
              </a:spcBef>
              <a:buNone/>
              <a:defRPr sz="900">
                <a:solidFill>
                  <a:schemeClr val="lt1"/>
                </a:solidFill>
                <a:latin typeface="Calibri"/>
                <a:ea typeface="Calibri"/>
                <a:cs typeface="Calibri"/>
                <a:sym typeface="Calibri"/>
              </a:defRPr>
            </a:lvl3pPr>
            <a:lvl4pPr marL="0" marR="0" lvl="3" indent="0" algn="r" rtl="0">
              <a:spcBef>
                <a:spcPts val="0"/>
              </a:spcBef>
              <a:buNone/>
              <a:defRPr sz="900">
                <a:solidFill>
                  <a:schemeClr val="lt1"/>
                </a:solidFill>
                <a:latin typeface="Calibri"/>
                <a:ea typeface="Calibri"/>
                <a:cs typeface="Calibri"/>
                <a:sym typeface="Calibri"/>
              </a:defRPr>
            </a:lvl4pPr>
            <a:lvl5pPr marL="0" marR="0" lvl="4" indent="0" algn="r" rtl="0">
              <a:spcBef>
                <a:spcPts val="0"/>
              </a:spcBef>
              <a:buNone/>
              <a:defRPr sz="900">
                <a:solidFill>
                  <a:schemeClr val="lt1"/>
                </a:solidFill>
                <a:latin typeface="Calibri"/>
                <a:ea typeface="Calibri"/>
                <a:cs typeface="Calibri"/>
                <a:sym typeface="Calibri"/>
              </a:defRPr>
            </a:lvl5pPr>
            <a:lvl6pPr marL="0" marR="0" lvl="5" indent="0" algn="r" rtl="0">
              <a:spcBef>
                <a:spcPts val="0"/>
              </a:spcBef>
              <a:buNone/>
              <a:defRPr sz="900">
                <a:solidFill>
                  <a:schemeClr val="lt1"/>
                </a:solidFill>
                <a:latin typeface="Calibri"/>
                <a:ea typeface="Calibri"/>
                <a:cs typeface="Calibri"/>
                <a:sym typeface="Calibri"/>
              </a:defRPr>
            </a:lvl6pPr>
            <a:lvl7pPr marL="0" marR="0" lvl="6" indent="0" algn="r" rtl="0">
              <a:spcBef>
                <a:spcPts val="0"/>
              </a:spcBef>
              <a:buNone/>
              <a:defRPr sz="900">
                <a:solidFill>
                  <a:schemeClr val="lt1"/>
                </a:solidFill>
                <a:latin typeface="Calibri"/>
                <a:ea typeface="Calibri"/>
                <a:cs typeface="Calibri"/>
                <a:sym typeface="Calibri"/>
              </a:defRPr>
            </a:lvl7pPr>
            <a:lvl8pPr marL="0" marR="0" lvl="7" indent="0" algn="r" rtl="0">
              <a:spcBef>
                <a:spcPts val="0"/>
              </a:spcBef>
              <a:buNone/>
              <a:defRPr sz="900">
                <a:solidFill>
                  <a:schemeClr val="lt1"/>
                </a:solidFill>
                <a:latin typeface="Calibri"/>
                <a:ea typeface="Calibri"/>
                <a:cs typeface="Calibri"/>
                <a:sym typeface="Calibri"/>
              </a:defRPr>
            </a:lvl8pPr>
            <a:lvl9pPr marL="0" marR="0" lvl="8" indent="0" algn="r" rtl="0">
              <a:spcBef>
                <a:spcPts val="0"/>
              </a:spcBef>
              <a:buNone/>
              <a:defRPr sz="900">
                <a:solidFill>
                  <a:schemeClr val="lt1"/>
                </a:solidFill>
                <a:latin typeface="Calibri"/>
                <a:ea typeface="Calibri"/>
                <a:cs typeface="Calibri"/>
                <a:sym typeface="Calibri"/>
              </a:defRPr>
            </a:lvl9pPr>
          </a:lstStyle>
          <a:p>
            <a:fld id="{00000000-1234-1234-1234-123412341234}" type="slidenum">
              <a:rPr lang="en-US" smtClean="0"/>
              <a:pPr/>
              <a:t>‹#›</a:t>
            </a:fld>
            <a:r>
              <a:rPr lang="en-US"/>
              <a:t>  |</a:t>
            </a:r>
          </a:p>
        </p:txBody>
      </p:sp>
    </p:spTree>
    <p:extLst>
      <p:ext uri="{BB962C8B-B14F-4D97-AF65-F5344CB8AC3E}">
        <p14:creationId xmlns:p14="http://schemas.microsoft.com/office/powerpoint/2010/main" val="3099433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tatement Layout">
  <p:cSld name="Statement Layout">
    <p:spTree>
      <p:nvGrpSpPr>
        <p:cNvPr id="1" name="Shape 62"/>
        <p:cNvGrpSpPr/>
        <p:nvPr/>
      </p:nvGrpSpPr>
      <p:grpSpPr>
        <a:xfrm>
          <a:off x="0" y="0"/>
          <a:ext cx="0" cy="0"/>
          <a:chOff x="0" y="0"/>
          <a:chExt cx="0" cy="0"/>
        </a:xfrm>
      </p:grpSpPr>
      <p:sp>
        <p:nvSpPr>
          <p:cNvPr id="63" name="Google Shape;63;p10"/>
          <p:cNvSpPr txBox="1">
            <a:spLocks noGrp="1"/>
          </p:cNvSpPr>
          <p:nvPr>
            <p:ph type="title"/>
          </p:nvPr>
        </p:nvSpPr>
        <p:spPr>
          <a:xfrm>
            <a:off x="478368" y="274639"/>
            <a:ext cx="9362048" cy="852487"/>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Clr>
                <a:schemeClr val="dk1"/>
              </a:buClr>
              <a:buSzPts val="1400"/>
              <a:buFont typeface="Calibri"/>
              <a:buNone/>
              <a:defRPr sz="3600" b="1"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64" name="Google Shape;64;p10"/>
          <p:cNvSpPr txBox="1">
            <a:spLocks noGrp="1"/>
          </p:cNvSpPr>
          <p:nvPr>
            <p:ph type="ftr" idx="11"/>
          </p:nvPr>
        </p:nvSpPr>
        <p:spPr>
          <a:xfrm>
            <a:off x="903989" y="6504332"/>
            <a:ext cx="8111793" cy="124274"/>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900">
                <a:solidFill>
                  <a:srgbClr val="FFFFFF"/>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5" name="Google Shape;65;p10"/>
          <p:cNvSpPr txBox="1">
            <a:spLocks noGrp="1"/>
          </p:cNvSpPr>
          <p:nvPr>
            <p:ph type="body" idx="1"/>
          </p:nvPr>
        </p:nvSpPr>
        <p:spPr>
          <a:xfrm>
            <a:off x="480000" y="1276350"/>
            <a:ext cx="11280000" cy="4559300"/>
          </a:xfrm>
          <a:prstGeom prst="rect">
            <a:avLst/>
          </a:prstGeom>
          <a:noFill/>
          <a:ln>
            <a:noFill/>
          </a:ln>
        </p:spPr>
        <p:txBody>
          <a:bodyPr spcFirstLastPara="1" wrap="square" lIns="91425" tIns="91425" rIns="91425" bIns="91425" anchor="t" anchorCtr="0"/>
          <a:lstStyle>
            <a:lvl1pPr marL="457200" marR="0" lvl="0" indent="-228600" algn="l" rtl="0">
              <a:lnSpc>
                <a:spcPct val="85000"/>
              </a:lnSpc>
              <a:spcBef>
                <a:spcPts val="600"/>
              </a:spcBef>
              <a:spcAft>
                <a:spcPts val="0"/>
              </a:spcAft>
              <a:buClr>
                <a:schemeClr val="accent1"/>
              </a:buClr>
              <a:buSzPts val="2400"/>
              <a:buFont typeface="Arial"/>
              <a:buNone/>
              <a:defRPr sz="4000" b="1" i="0" u="none" strike="noStrike" cap="none">
                <a:solidFill>
                  <a:schemeClr val="accent1"/>
                </a:solidFill>
                <a:latin typeface="Calibri"/>
                <a:ea typeface="Calibri"/>
                <a:cs typeface="Calibri"/>
                <a:sym typeface="Calibri"/>
              </a:defRPr>
            </a:lvl1pPr>
            <a:lvl2pPr marL="914400" marR="0" lvl="1" indent="-228600" algn="l" rtl="0">
              <a:lnSpc>
                <a:spcPct val="85000"/>
              </a:lnSpc>
              <a:spcBef>
                <a:spcPts val="600"/>
              </a:spcBef>
              <a:spcAft>
                <a:spcPts val="0"/>
              </a:spcAft>
              <a:buClr>
                <a:schemeClr val="dk1"/>
              </a:buClr>
              <a:buSzPts val="2000"/>
              <a:buFont typeface="Calibri"/>
              <a:buNone/>
              <a:defRPr sz="4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2200"/>
              </a:spcBef>
              <a:spcAft>
                <a:spcPts val="0"/>
              </a:spcAft>
              <a:buClr>
                <a:srgbClr val="00313C"/>
              </a:buClr>
              <a:buSzPts val="2000"/>
              <a:buFont typeface="Calibri"/>
              <a:buNone/>
              <a:defRPr sz="2000" b="1" i="0" u="none" strike="noStrike" cap="none">
                <a:solidFill>
                  <a:srgbClr val="00313C"/>
                </a:solidFill>
                <a:latin typeface="Calibri"/>
                <a:ea typeface="Calibri"/>
                <a:cs typeface="Calibri"/>
                <a:sym typeface="Calibri"/>
              </a:defRPr>
            </a:lvl3pPr>
            <a:lvl4pPr marL="1828800" marR="0" lvl="3" indent="-355600" algn="l" rtl="0">
              <a:lnSpc>
                <a:spcPct val="90000"/>
              </a:lnSpc>
              <a:spcBef>
                <a:spcPts val="6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600"/>
              </a:spcBef>
              <a:spcAft>
                <a:spcPts val="0"/>
              </a:spcAft>
              <a:buClr>
                <a:schemeClr val="accent1"/>
              </a:buClr>
              <a:buSzPts val="1800"/>
              <a:buFont typeface="Calibri"/>
              <a:buChar char="•"/>
              <a:defRPr sz="1800" b="0" i="0" u="none" strike="noStrike" cap="none">
                <a:solidFill>
                  <a:schemeClr val="accent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6" name="Google Shape;66;p10"/>
          <p:cNvSpPr txBox="1">
            <a:spLocks noGrp="1"/>
          </p:cNvSpPr>
          <p:nvPr>
            <p:ph type="sldNum" idx="12"/>
          </p:nvPr>
        </p:nvSpPr>
        <p:spPr>
          <a:xfrm>
            <a:off x="440267" y="6504332"/>
            <a:ext cx="385052" cy="127346"/>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900">
                <a:solidFill>
                  <a:schemeClr val="lt1"/>
                </a:solidFill>
                <a:latin typeface="Calibri"/>
                <a:ea typeface="Calibri"/>
                <a:cs typeface="Calibri"/>
                <a:sym typeface="Calibri"/>
              </a:defRPr>
            </a:lvl1pPr>
            <a:lvl2pPr marL="0" marR="0" lvl="1" indent="0" algn="r" rtl="0">
              <a:spcBef>
                <a:spcPts val="0"/>
              </a:spcBef>
              <a:buNone/>
              <a:defRPr sz="900">
                <a:solidFill>
                  <a:schemeClr val="lt1"/>
                </a:solidFill>
                <a:latin typeface="Calibri"/>
                <a:ea typeface="Calibri"/>
                <a:cs typeface="Calibri"/>
                <a:sym typeface="Calibri"/>
              </a:defRPr>
            </a:lvl2pPr>
            <a:lvl3pPr marL="0" marR="0" lvl="2" indent="0" algn="r" rtl="0">
              <a:spcBef>
                <a:spcPts val="0"/>
              </a:spcBef>
              <a:buNone/>
              <a:defRPr sz="900">
                <a:solidFill>
                  <a:schemeClr val="lt1"/>
                </a:solidFill>
                <a:latin typeface="Calibri"/>
                <a:ea typeface="Calibri"/>
                <a:cs typeface="Calibri"/>
                <a:sym typeface="Calibri"/>
              </a:defRPr>
            </a:lvl3pPr>
            <a:lvl4pPr marL="0" marR="0" lvl="3" indent="0" algn="r" rtl="0">
              <a:spcBef>
                <a:spcPts val="0"/>
              </a:spcBef>
              <a:buNone/>
              <a:defRPr sz="900">
                <a:solidFill>
                  <a:schemeClr val="lt1"/>
                </a:solidFill>
                <a:latin typeface="Calibri"/>
                <a:ea typeface="Calibri"/>
                <a:cs typeface="Calibri"/>
                <a:sym typeface="Calibri"/>
              </a:defRPr>
            </a:lvl4pPr>
            <a:lvl5pPr marL="0" marR="0" lvl="4" indent="0" algn="r" rtl="0">
              <a:spcBef>
                <a:spcPts val="0"/>
              </a:spcBef>
              <a:buNone/>
              <a:defRPr sz="900">
                <a:solidFill>
                  <a:schemeClr val="lt1"/>
                </a:solidFill>
                <a:latin typeface="Calibri"/>
                <a:ea typeface="Calibri"/>
                <a:cs typeface="Calibri"/>
                <a:sym typeface="Calibri"/>
              </a:defRPr>
            </a:lvl5pPr>
            <a:lvl6pPr marL="0" marR="0" lvl="5" indent="0" algn="r" rtl="0">
              <a:spcBef>
                <a:spcPts val="0"/>
              </a:spcBef>
              <a:buNone/>
              <a:defRPr sz="900">
                <a:solidFill>
                  <a:schemeClr val="lt1"/>
                </a:solidFill>
                <a:latin typeface="Calibri"/>
                <a:ea typeface="Calibri"/>
                <a:cs typeface="Calibri"/>
                <a:sym typeface="Calibri"/>
              </a:defRPr>
            </a:lvl6pPr>
            <a:lvl7pPr marL="0" marR="0" lvl="6" indent="0" algn="r" rtl="0">
              <a:spcBef>
                <a:spcPts val="0"/>
              </a:spcBef>
              <a:buNone/>
              <a:defRPr sz="900">
                <a:solidFill>
                  <a:schemeClr val="lt1"/>
                </a:solidFill>
                <a:latin typeface="Calibri"/>
                <a:ea typeface="Calibri"/>
                <a:cs typeface="Calibri"/>
                <a:sym typeface="Calibri"/>
              </a:defRPr>
            </a:lvl7pPr>
            <a:lvl8pPr marL="0" marR="0" lvl="7" indent="0" algn="r" rtl="0">
              <a:spcBef>
                <a:spcPts val="0"/>
              </a:spcBef>
              <a:buNone/>
              <a:defRPr sz="900">
                <a:solidFill>
                  <a:schemeClr val="lt1"/>
                </a:solidFill>
                <a:latin typeface="Calibri"/>
                <a:ea typeface="Calibri"/>
                <a:cs typeface="Calibri"/>
                <a:sym typeface="Calibri"/>
              </a:defRPr>
            </a:lvl8pPr>
            <a:lvl9pPr marL="0" marR="0" lvl="8" indent="0" algn="r" rtl="0">
              <a:spcBef>
                <a:spcPts val="0"/>
              </a:spcBef>
              <a:buNone/>
              <a:defRPr sz="900">
                <a:solidFill>
                  <a:schemeClr val="lt1"/>
                </a:solidFill>
                <a:latin typeface="Calibri"/>
                <a:ea typeface="Calibri"/>
                <a:cs typeface="Calibri"/>
                <a:sym typeface="Calibri"/>
              </a:defRPr>
            </a:lvl9pPr>
          </a:lstStyle>
          <a:p>
            <a:fld id="{00000000-1234-1234-1234-123412341234}" type="slidenum">
              <a:rPr lang="en-US" smtClean="0"/>
              <a:pPr/>
              <a:t>‹#›</a:t>
            </a:fld>
            <a:r>
              <a:rPr lang="en-US"/>
              <a:t>  |</a:t>
            </a:r>
          </a:p>
        </p:txBody>
      </p:sp>
    </p:spTree>
    <p:extLst>
      <p:ext uri="{BB962C8B-B14F-4D97-AF65-F5344CB8AC3E}">
        <p14:creationId xmlns:p14="http://schemas.microsoft.com/office/powerpoint/2010/main" val="1607117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dirty="0"/>
          </a:p>
        </p:txBody>
      </p:sp>
      <p:sp>
        <p:nvSpPr>
          <p:cNvPr id="6" name="Content Placeholder 5"/>
          <p:cNvSpPr>
            <a:spLocks noGrp="1"/>
          </p:cNvSpPr>
          <p:nvPr>
            <p:ph sz="quarter" idx="10"/>
          </p:nvPr>
        </p:nvSpPr>
        <p:spPr>
          <a:xfrm>
            <a:off x="624417" y="1557338"/>
            <a:ext cx="10944191" cy="4535958"/>
          </a:xfrm>
        </p:spPr>
        <p:txBody>
          <a:bodyPr>
            <a:normAutofit/>
          </a:bodyPr>
          <a:lstStyle>
            <a:lvl1pPr>
              <a:defRPr sz="2800" baseline="0">
                <a:latin typeface="+mn-lt"/>
              </a:defRPr>
            </a:lvl1pPr>
            <a:lvl2pPr>
              <a:defRPr sz="2800" baseline="0"/>
            </a:lvl2pPr>
            <a:lvl3pPr>
              <a:defRPr sz="2800" baseline="0"/>
            </a:lvl3pPr>
            <a:lvl4pPr>
              <a:defRPr sz="2800" baseline="0"/>
            </a:lvl4pPr>
            <a:lvl5pPr>
              <a:defRPr sz="2800" baseline="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amp; Bullets" type="tx">
  <p:cSld name="Title &amp; Bullets">
    <p:spTree>
      <p:nvGrpSpPr>
        <p:cNvPr id="1" name="Shape 70"/>
        <p:cNvGrpSpPr/>
        <p:nvPr/>
      </p:nvGrpSpPr>
      <p:grpSpPr>
        <a:xfrm>
          <a:off x="0" y="0"/>
          <a:ext cx="0" cy="0"/>
          <a:chOff x="0" y="0"/>
          <a:chExt cx="0" cy="0"/>
        </a:xfrm>
      </p:grpSpPr>
      <p:sp>
        <p:nvSpPr>
          <p:cNvPr id="71" name="Google Shape;71;p12"/>
          <p:cNvSpPr txBox="1">
            <a:spLocks noGrp="1"/>
          </p:cNvSpPr>
          <p:nvPr>
            <p:ph type="title"/>
          </p:nvPr>
        </p:nvSpPr>
        <p:spPr>
          <a:xfrm>
            <a:off x="478368" y="274639"/>
            <a:ext cx="9362048" cy="852487"/>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Clr>
                <a:schemeClr val="dk1"/>
              </a:buClr>
              <a:buSzPts val="1400"/>
              <a:buFont typeface="Calibri"/>
              <a:buNone/>
              <a:defRPr sz="3600" b="1"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72" name="Google Shape;72;p12"/>
          <p:cNvSpPr txBox="1">
            <a:spLocks noGrp="1"/>
          </p:cNvSpPr>
          <p:nvPr>
            <p:ph type="body" idx="1"/>
          </p:nvPr>
        </p:nvSpPr>
        <p:spPr>
          <a:xfrm>
            <a:off x="478368" y="1268413"/>
            <a:ext cx="11281833" cy="4572855"/>
          </a:xfrm>
          <a:prstGeom prst="rect">
            <a:avLst/>
          </a:prstGeom>
          <a:noFill/>
          <a:ln>
            <a:noFill/>
          </a:ln>
        </p:spPr>
        <p:txBody>
          <a:bodyPr spcFirstLastPara="1" wrap="square" lIns="91425" tIns="91425" rIns="91425" bIns="91425" anchor="t" anchorCtr="0"/>
          <a:lstStyle>
            <a:lvl1pPr marL="457200" marR="0" lvl="0" indent="-381000" algn="l" rtl="0">
              <a:lnSpc>
                <a:spcPct val="90000"/>
              </a:lnSpc>
              <a:spcBef>
                <a:spcPts val="6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lnSpc>
                <a:spcPct val="90000"/>
              </a:lnSpc>
              <a:spcBef>
                <a:spcPts val="6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6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3pPr>
            <a:lvl4pPr marL="1828800" marR="0" lvl="3" indent="-355600" algn="l" rtl="0">
              <a:lnSpc>
                <a:spcPct val="90000"/>
              </a:lnSpc>
              <a:spcBef>
                <a:spcPts val="6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600"/>
              </a:spcBef>
              <a:spcAft>
                <a:spcPts val="0"/>
              </a:spcAft>
              <a:buClr>
                <a:schemeClr val="accent1"/>
              </a:buClr>
              <a:buSzPts val="1800"/>
              <a:buFont typeface="Calibri"/>
              <a:buChar char="•"/>
              <a:defRPr sz="1800" b="0" i="0" u="none" strike="noStrike" cap="none">
                <a:solidFill>
                  <a:schemeClr val="accent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3" name="Google Shape;73;p12"/>
          <p:cNvSpPr txBox="1">
            <a:spLocks noGrp="1"/>
          </p:cNvSpPr>
          <p:nvPr>
            <p:ph type="sldNum" idx="12"/>
          </p:nvPr>
        </p:nvSpPr>
        <p:spPr>
          <a:xfrm>
            <a:off x="440267" y="6504332"/>
            <a:ext cx="385052" cy="127346"/>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900">
                <a:solidFill>
                  <a:schemeClr val="lt1"/>
                </a:solidFill>
                <a:latin typeface="Calibri"/>
                <a:ea typeface="Calibri"/>
                <a:cs typeface="Calibri"/>
                <a:sym typeface="Calibri"/>
              </a:defRPr>
            </a:lvl1pPr>
            <a:lvl2pPr marL="0" marR="0" lvl="1" indent="0" algn="r" rtl="0">
              <a:spcBef>
                <a:spcPts val="0"/>
              </a:spcBef>
              <a:buNone/>
              <a:defRPr sz="900">
                <a:solidFill>
                  <a:schemeClr val="lt1"/>
                </a:solidFill>
                <a:latin typeface="Calibri"/>
                <a:ea typeface="Calibri"/>
                <a:cs typeface="Calibri"/>
                <a:sym typeface="Calibri"/>
              </a:defRPr>
            </a:lvl2pPr>
            <a:lvl3pPr marL="0" marR="0" lvl="2" indent="0" algn="r" rtl="0">
              <a:spcBef>
                <a:spcPts val="0"/>
              </a:spcBef>
              <a:buNone/>
              <a:defRPr sz="900">
                <a:solidFill>
                  <a:schemeClr val="lt1"/>
                </a:solidFill>
                <a:latin typeface="Calibri"/>
                <a:ea typeface="Calibri"/>
                <a:cs typeface="Calibri"/>
                <a:sym typeface="Calibri"/>
              </a:defRPr>
            </a:lvl3pPr>
            <a:lvl4pPr marL="0" marR="0" lvl="3" indent="0" algn="r" rtl="0">
              <a:spcBef>
                <a:spcPts val="0"/>
              </a:spcBef>
              <a:buNone/>
              <a:defRPr sz="900">
                <a:solidFill>
                  <a:schemeClr val="lt1"/>
                </a:solidFill>
                <a:latin typeface="Calibri"/>
                <a:ea typeface="Calibri"/>
                <a:cs typeface="Calibri"/>
                <a:sym typeface="Calibri"/>
              </a:defRPr>
            </a:lvl4pPr>
            <a:lvl5pPr marL="0" marR="0" lvl="4" indent="0" algn="r" rtl="0">
              <a:spcBef>
                <a:spcPts val="0"/>
              </a:spcBef>
              <a:buNone/>
              <a:defRPr sz="900">
                <a:solidFill>
                  <a:schemeClr val="lt1"/>
                </a:solidFill>
                <a:latin typeface="Calibri"/>
                <a:ea typeface="Calibri"/>
                <a:cs typeface="Calibri"/>
                <a:sym typeface="Calibri"/>
              </a:defRPr>
            </a:lvl5pPr>
            <a:lvl6pPr marL="0" marR="0" lvl="5" indent="0" algn="r" rtl="0">
              <a:spcBef>
                <a:spcPts val="0"/>
              </a:spcBef>
              <a:buNone/>
              <a:defRPr sz="900">
                <a:solidFill>
                  <a:schemeClr val="lt1"/>
                </a:solidFill>
                <a:latin typeface="Calibri"/>
                <a:ea typeface="Calibri"/>
                <a:cs typeface="Calibri"/>
                <a:sym typeface="Calibri"/>
              </a:defRPr>
            </a:lvl6pPr>
            <a:lvl7pPr marL="0" marR="0" lvl="6" indent="0" algn="r" rtl="0">
              <a:spcBef>
                <a:spcPts val="0"/>
              </a:spcBef>
              <a:buNone/>
              <a:defRPr sz="900">
                <a:solidFill>
                  <a:schemeClr val="lt1"/>
                </a:solidFill>
                <a:latin typeface="Calibri"/>
                <a:ea typeface="Calibri"/>
                <a:cs typeface="Calibri"/>
                <a:sym typeface="Calibri"/>
              </a:defRPr>
            </a:lvl7pPr>
            <a:lvl8pPr marL="0" marR="0" lvl="7" indent="0" algn="r" rtl="0">
              <a:spcBef>
                <a:spcPts val="0"/>
              </a:spcBef>
              <a:buNone/>
              <a:defRPr sz="900">
                <a:solidFill>
                  <a:schemeClr val="lt1"/>
                </a:solidFill>
                <a:latin typeface="Calibri"/>
                <a:ea typeface="Calibri"/>
                <a:cs typeface="Calibri"/>
                <a:sym typeface="Calibri"/>
              </a:defRPr>
            </a:lvl8pPr>
            <a:lvl9pPr marL="0" marR="0" lvl="8" indent="0" algn="r" rtl="0">
              <a:spcBef>
                <a:spcPts val="0"/>
              </a:spcBef>
              <a:buNone/>
              <a:defRPr sz="900">
                <a:solidFill>
                  <a:schemeClr val="lt1"/>
                </a:solidFill>
                <a:latin typeface="Calibri"/>
                <a:ea typeface="Calibri"/>
                <a:cs typeface="Calibri"/>
                <a:sym typeface="Calibri"/>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2079995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3600" b="0" cap="none" baseline="0"/>
            </a:lvl1pPr>
          </a:lstStyle>
          <a:p>
            <a:r>
              <a:rPr lang="en-US" smtClean="0"/>
              <a:t>Click to edit Master title style</a:t>
            </a:r>
            <a:endParaRPr lang="en-AU"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dirty="0"/>
          </a:p>
        </p:txBody>
      </p:sp>
      <p:sp>
        <p:nvSpPr>
          <p:cNvPr id="3" name="Content Placeholder 2"/>
          <p:cNvSpPr>
            <a:spLocks noGrp="1"/>
          </p:cNvSpPr>
          <p:nvPr>
            <p:ph sz="half" idx="1"/>
          </p:nvPr>
        </p:nvSpPr>
        <p:spPr>
          <a:xfrm>
            <a:off x="624000" y="1558800"/>
            <a:ext cx="5384800" cy="4536000"/>
          </a:xfrm>
        </p:spPr>
        <p:txBody>
          <a:bodyPr>
            <a:normAutofit/>
          </a:bodyPr>
          <a:lstStyle>
            <a:lvl1pPr>
              <a:defRPr sz="2800" baseline="0">
                <a:latin typeface="+mn-lt"/>
              </a:defRPr>
            </a:lvl1pPr>
            <a:lvl2pPr>
              <a:defRPr sz="2800" baseline="0"/>
            </a:lvl2pPr>
            <a:lvl3pPr>
              <a:defRPr sz="2800" baseline="0"/>
            </a:lvl3pPr>
            <a:lvl4pPr>
              <a:defRPr sz="2800" baseline="0"/>
            </a:lvl4pPr>
            <a:lvl5pPr>
              <a:defRPr sz="2800" baseline="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Content Placeholder 3"/>
          <p:cNvSpPr>
            <a:spLocks noGrp="1"/>
          </p:cNvSpPr>
          <p:nvPr>
            <p:ph sz="half" idx="2"/>
          </p:nvPr>
        </p:nvSpPr>
        <p:spPr>
          <a:xfrm>
            <a:off x="6197600" y="1558801"/>
            <a:ext cx="5384800" cy="4536503"/>
          </a:xfrm>
        </p:spPr>
        <p:txBody>
          <a:bodyPr>
            <a:normAutofit/>
          </a:bodyPr>
          <a:lstStyle>
            <a:lvl1pPr>
              <a:defRPr sz="2800">
                <a:latin typeface="+mn-lt"/>
              </a:defRPr>
            </a:lvl1pPr>
            <a:lvl2pPr>
              <a:defRPr sz="2800" baseline="0"/>
            </a:lvl2pPr>
            <a:lvl3pPr>
              <a:defRPr sz="2800" baseline="0"/>
            </a:lvl3pPr>
            <a:lvl4pPr>
              <a:defRPr sz="2800" baseline="0"/>
            </a:lvl4pPr>
            <a:lvl5pPr>
              <a:defRPr sz="2800" baseline="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609600" y="1558800"/>
            <a:ext cx="5386917" cy="639762"/>
          </a:xfrm>
        </p:spPr>
        <p:txBody>
          <a:bodyPr anchor="b">
            <a:noAutofit/>
          </a:bodyPr>
          <a:lstStyle>
            <a:lvl1pPr marL="0" indent="0">
              <a:buNone/>
              <a:defRPr sz="2400" b="0">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600" y="2276872"/>
            <a:ext cx="5386917" cy="3816424"/>
          </a:xfrm>
        </p:spPr>
        <p:txBody>
          <a:bodyPr>
            <a:normAutofit/>
          </a:bodyPr>
          <a:lstStyle>
            <a:lvl1pPr>
              <a:defRPr sz="2400">
                <a:latin typeface="+mn-lt"/>
              </a:defRPr>
            </a:lvl1pPr>
            <a:lvl2pPr>
              <a:defRPr sz="2400">
                <a:latin typeface="+mn-lt"/>
              </a:defRPr>
            </a:lvl2pPr>
            <a:lvl3pPr>
              <a:defRPr sz="2400">
                <a:latin typeface="+mn-lt"/>
              </a:defRPr>
            </a:lvl3pPr>
            <a:lvl4pPr>
              <a:defRPr sz="2400">
                <a:latin typeface="+mn-lt"/>
              </a:defRPr>
            </a:lvl4pPr>
            <a:lvl5pPr>
              <a:defRPr sz="2400">
                <a:latin typeface="+mn-lt"/>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Text Placeholder 4"/>
          <p:cNvSpPr>
            <a:spLocks noGrp="1"/>
          </p:cNvSpPr>
          <p:nvPr>
            <p:ph type="body" sz="quarter" idx="3"/>
          </p:nvPr>
        </p:nvSpPr>
        <p:spPr>
          <a:xfrm>
            <a:off x="6193368" y="1558800"/>
            <a:ext cx="5389033" cy="639762"/>
          </a:xfrm>
        </p:spPr>
        <p:txBody>
          <a:bodyPr anchor="b"/>
          <a:lstStyle>
            <a:lvl1pPr marL="0" indent="0">
              <a:buNone/>
              <a:defRPr sz="2400" b="0">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93368" y="2276872"/>
            <a:ext cx="5389033" cy="3816424"/>
          </a:xfrm>
        </p:spPr>
        <p:txBody>
          <a:bodyPr>
            <a:normAutofit/>
          </a:bodyPr>
          <a:lstStyle>
            <a:lvl1pPr>
              <a:defRPr sz="2400">
                <a:latin typeface="+mn-lt"/>
              </a:defRPr>
            </a:lvl1pPr>
            <a:lvl2pPr>
              <a:defRPr sz="2400">
                <a:latin typeface="+mn-lt"/>
              </a:defRPr>
            </a:lvl2pPr>
            <a:lvl3pPr>
              <a:defRPr sz="2400">
                <a:latin typeface="+mn-lt"/>
              </a:defRPr>
            </a:lvl3pPr>
            <a:lvl4pPr>
              <a:defRPr sz="2400">
                <a:latin typeface="+mn-lt"/>
              </a:defRPr>
            </a:lvl4pPr>
            <a:lvl5pPr>
              <a:defRPr sz="2400">
                <a:latin typeface="+mn-lt"/>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4000" y="547200"/>
            <a:ext cx="10944000" cy="867600"/>
          </a:xfrm>
        </p:spPr>
        <p:txBody>
          <a:bodyPr anchor="ctr" anchorCtr="0"/>
          <a:lstStyle>
            <a:lvl1pPr algn="l">
              <a:defRPr sz="2800" b="0"/>
            </a:lvl1pPr>
          </a:lstStyle>
          <a:p>
            <a:r>
              <a:rPr lang="en-US" smtClean="0"/>
              <a:t>Click to edit Master title style</a:t>
            </a:r>
            <a:endParaRPr lang="en-AU" dirty="0"/>
          </a:p>
        </p:txBody>
      </p:sp>
      <p:sp>
        <p:nvSpPr>
          <p:cNvPr id="3" name="Content Placeholder 2"/>
          <p:cNvSpPr>
            <a:spLocks noGrp="1"/>
          </p:cNvSpPr>
          <p:nvPr>
            <p:ph idx="1"/>
          </p:nvPr>
        </p:nvSpPr>
        <p:spPr>
          <a:xfrm>
            <a:off x="4751851" y="1556792"/>
            <a:ext cx="6815667" cy="4536504"/>
          </a:xfrm>
        </p:spPr>
        <p:txBody>
          <a:bodyPr/>
          <a:lstStyle>
            <a:lvl1pPr>
              <a:defRPr sz="3200">
                <a:latin typeface="+mn-lt"/>
              </a:defRPr>
            </a:lvl1pPr>
            <a:lvl2pPr>
              <a:defRPr sz="2800">
                <a:latin typeface="+mn-lt"/>
              </a:defRPr>
            </a:lvl2pPr>
            <a:lvl3pPr>
              <a:defRPr sz="2400">
                <a:latin typeface="+mn-lt"/>
              </a:defRPr>
            </a:lvl3pPr>
            <a:lvl4pPr>
              <a:defRPr sz="2000">
                <a:latin typeface="+mn-lt"/>
              </a:defRPr>
            </a:lvl4pPr>
            <a:lvl5pPr>
              <a:defRPr sz="2000">
                <a:latin typeface="+mn-lt"/>
              </a:defRPr>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Text Placeholder 3"/>
          <p:cNvSpPr>
            <a:spLocks noGrp="1"/>
          </p:cNvSpPr>
          <p:nvPr>
            <p:ph type="body" sz="half" idx="2"/>
          </p:nvPr>
        </p:nvSpPr>
        <p:spPr>
          <a:xfrm>
            <a:off x="624001" y="1558799"/>
            <a:ext cx="4011084" cy="4536000"/>
          </a:xfrm>
        </p:spPr>
        <p:txBody>
          <a:bodyPr>
            <a:normAutofit/>
          </a:bodyPr>
          <a:lstStyle>
            <a:lvl1pPr marL="0" indent="0">
              <a:buNone/>
              <a:defRPr sz="2800">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0"/>
            </a:lvl1pPr>
          </a:lstStyle>
          <a:p>
            <a:r>
              <a:rPr lang="en-US" smtClean="0"/>
              <a:t>Click to edit Master title style</a:t>
            </a:r>
            <a:endParaRPr lang="en-AU" dirty="0"/>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atin typeface="+mn-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AU" dirty="0"/>
          </a:p>
        </p:txBody>
      </p:sp>
      <p:sp>
        <p:nvSpPr>
          <p:cNvPr id="4" name="Text Placeholder 3"/>
          <p:cNvSpPr>
            <a:spLocks noGrp="1"/>
          </p:cNvSpPr>
          <p:nvPr>
            <p:ph type="body" sz="half" idx="2"/>
          </p:nvPr>
        </p:nvSpPr>
        <p:spPr>
          <a:xfrm>
            <a:off x="2389717" y="5367338"/>
            <a:ext cx="7315200" cy="509934"/>
          </a:xfrm>
        </p:spPr>
        <p:txBody>
          <a:bodyPr/>
          <a:lstStyle>
            <a:lvl1pPr marL="0" indent="0">
              <a:buNone/>
              <a:defRPr sz="1400">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2.png"/><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3392" y="548680"/>
            <a:ext cx="10945216" cy="868958"/>
          </a:xfrm>
          <a:prstGeom prst="rect">
            <a:avLst/>
          </a:prstGeom>
        </p:spPr>
        <p:txBody>
          <a:bodyPr vert="horz" lIns="91440" tIns="45720" rIns="91440" bIns="45720" rtlCol="0" anchor="ctr">
            <a:noAutofit/>
          </a:bodyPr>
          <a:lstStyle/>
          <a:p>
            <a:r>
              <a:rPr lang="en-US" smtClean="0"/>
              <a:t>Click to edit Master title style</a:t>
            </a:r>
            <a:endParaRPr lang="en-AU" dirty="0"/>
          </a:p>
        </p:txBody>
      </p:sp>
      <p:sp>
        <p:nvSpPr>
          <p:cNvPr id="3" name="Text Placeholder 2"/>
          <p:cNvSpPr>
            <a:spLocks noGrp="1"/>
          </p:cNvSpPr>
          <p:nvPr>
            <p:ph type="body" idx="1"/>
          </p:nvPr>
        </p:nvSpPr>
        <p:spPr>
          <a:xfrm>
            <a:off x="609600" y="1600201"/>
            <a:ext cx="10972800" cy="4277072"/>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AU" sz="3200" b="0" i="0" u="none" strike="noStrike" kern="1200" cap="none" spc="0" normalizeH="0" baseline="0" noProof="0" dirty="0" smtClean="0">
                <a:ln>
                  <a:noFill/>
                </a:ln>
                <a:solidFill>
                  <a:srgbClr val="410099"/>
                </a:solidFill>
                <a:effectLst/>
                <a:uLnTx/>
                <a:uFillTx/>
                <a:latin typeface="Arial"/>
                <a:ea typeface="+mn-ea"/>
                <a:cs typeface="+mn-cs"/>
              </a:rPr>
              <a:t>	Click to edit Master subtitle style</a:t>
            </a:r>
            <a:endParaRPr kumimoji="0" lang="en-US" sz="3200" b="0" i="0" u="none" strike="noStrike" kern="1200" cap="none" spc="0" normalizeH="0" baseline="0" noProof="0" dirty="0" smtClean="0">
              <a:ln>
                <a:noFill/>
              </a:ln>
              <a:solidFill>
                <a:srgbClr val="410099"/>
              </a:solidFill>
              <a:effectLst/>
              <a:uLnTx/>
              <a:uFillTx/>
              <a:latin typeface="Arial"/>
              <a:ea typeface="+mn-ea"/>
              <a:cs typeface="+mn-cs"/>
            </a:endParaRP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cxnSp>
        <p:nvCxnSpPr>
          <p:cNvPr id="8" name="Straight Connector 7"/>
          <p:cNvCxnSpPr/>
          <p:nvPr/>
        </p:nvCxnSpPr>
        <p:spPr>
          <a:xfrm>
            <a:off x="9840416" y="6318652"/>
            <a:ext cx="0" cy="36000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9936427" y="6309320"/>
            <a:ext cx="1920213" cy="369332"/>
          </a:xfrm>
          <a:prstGeom prst="rect">
            <a:avLst/>
          </a:prstGeom>
          <a:noFill/>
        </p:spPr>
        <p:txBody>
          <a:bodyPr wrap="square" rtlCol="0">
            <a:spAutoFit/>
          </a:bodyPr>
          <a:lstStyle/>
          <a:p>
            <a:r>
              <a:rPr lang="en-AU" sz="1800" dirty="0" smtClean="0">
                <a:solidFill>
                  <a:schemeClr val="accent1"/>
                </a:solidFill>
              </a:rPr>
              <a:t>accc.gov.au</a:t>
            </a:r>
            <a:endParaRPr lang="en-AU" sz="1800" dirty="0">
              <a:solidFill>
                <a:schemeClr val="accent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2800" kern="1200">
          <a:solidFill>
            <a:schemeClr val="accent1"/>
          </a:solidFill>
          <a:latin typeface="+mj-lt"/>
          <a:ea typeface="+mj-ea"/>
          <a:cs typeface="+mj-cs"/>
        </a:defRPr>
      </a:lvl1pPr>
    </p:titleStyle>
    <p:bodyStyle>
      <a:lvl1pPr marL="342900" marR="0" indent="-342900" algn="l" defTabSz="457200" rtl="0" eaLnBrk="1" fontAlgn="auto" latinLnBrk="0" hangingPunct="1">
        <a:lnSpc>
          <a:spcPct val="100000"/>
        </a:lnSpc>
        <a:spcBef>
          <a:spcPct val="20000"/>
        </a:spcBef>
        <a:spcAft>
          <a:spcPts val="0"/>
        </a:spcAft>
        <a:buClrTx/>
        <a:buSzTx/>
        <a:buFont typeface="Arial"/>
        <a:buChar char="•"/>
        <a:tabLst/>
        <a:defRPr sz="2800" kern="1200" baseline="0">
          <a:solidFill>
            <a:schemeClr val="accent3"/>
          </a:solidFill>
          <a:latin typeface="+mj-lt"/>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baseline="0">
          <a:solidFill>
            <a:schemeClr val="accent3"/>
          </a:solidFill>
          <a:latin typeface="+mn-lt"/>
          <a:ea typeface="+mn-ea"/>
          <a:cs typeface="Arial" pitchFamily="34" charset="0"/>
        </a:defRPr>
      </a:lvl2pPr>
      <a:lvl3pPr marL="1143000" indent="-228600" algn="l" defTabSz="914400" rtl="0" eaLnBrk="1" latinLnBrk="0" hangingPunct="1">
        <a:spcBef>
          <a:spcPct val="20000"/>
        </a:spcBef>
        <a:buFont typeface="Arial" pitchFamily="34" charset="0"/>
        <a:buChar char="•"/>
        <a:defRPr sz="2800" kern="1200" baseline="0">
          <a:solidFill>
            <a:schemeClr val="accent3"/>
          </a:solidFill>
          <a:latin typeface="+mn-lt"/>
          <a:ea typeface="+mn-ea"/>
          <a:cs typeface="Arial" pitchFamily="34" charset="0"/>
        </a:defRPr>
      </a:lvl3pPr>
      <a:lvl4pPr marL="1600200" indent="-228600" algn="l" defTabSz="914400" rtl="0" eaLnBrk="1" latinLnBrk="0" hangingPunct="1">
        <a:spcBef>
          <a:spcPct val="20000"/>
        </a:spcBef>
        <a:buFont typeface="Arial" pitchFamily="34" charset="0"/>
        <a:buChar char="–"/>
        <a:defRPr sz="2800" kern="1200" baseline="0">
          <a:solidFill>
            <a:schemeClr val="accent3"/>
          </a:solidFill>
          <a:latin typeface="+mn-lt"/>
          <a:ea typeface="+mn-ea"/>
          <a:cs typeface="Arial" pitchFamily="34" charset="0"/>
        </a:defRPr>
      </a:lvl4pPr>
      <a:lvl5pPr marL="2057400" indent="-228600" algn="l" defTabSz="914400" rtl="0" eaLnBrk="1" latinLnBrk="0" hangingPunct="1">
        <a:spcBef>
          <a:spcPct val="20000"/>
        </a:spcBef>
        <a:buFont typeface="Arial" pitchFamily="34" charset="0"/>
        <a:buChar char="»"/>
        <a:defRPr sz="2800" kern="1200" baseline="0">
          <a:solidFill>
            <a:schemeClr val="accent3"/>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descr="background"/>
          <p:cNvSpPr/>
          <p:nvPr/>
        </p:nvSpPr>
        <p:spPr>
          <a:xfrm>
            <a:off x="0" y="6309320"/>
            <a:ext cx="12192000" cy="54868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 name="Google Shape;11;p1"/>
          <p:cNvSpPr txBox="1">
            <a:spLocks noGrp="1"/>
          </p:cNvSpPr>
          <p:nvPr>
            <p:ph type="title"/>
          </p:nvPr>
        </p:nvSpPr>
        <p:spPr>
          <a:xfrm>
            <a:off x="478368" y="274639"/>
            <a:ext cx="9808632" cy="852487"/>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Clr>
                <a:schemeClr val="dk1"/>
              </a:buClr>
              <a:buSzPts val="1400"/>
              <a:buFont typeface="Calibri"/>
              <a:buNone/>
              <a:defRPr sz="3600" b="1"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12" name="Google Shape;12;p1"/>
          <p:cNvSpPr txBox="1">
            <a:spLocks noGrp="1"/>
          </p:cNvSpPr>
          <p:nvPr>
            <p:ph type="body" idx="1"/>
          </p:nvPr>
        </p:nvSpPr>
        <p:spPr>
          <a:xfrm>
            <a:off x="478368" y="1268413"/>
            <a:ext cx="11281833" cy="4572855"/>
          </a:xfrm>
          <a:prstGeom prst="rect">
            <a:avLst/>
          </a:prstGeom>
          <a:noFill/>
          <a:ln>
            <a:noFill/>
          </a:ln>
        </p:spPr>
        <p:txBody>
          <a:bodyPr spcFirstLastPara="1" wrap="square" lIns="91425" tIns="91425" rIns="91425" bIns="91425" anchor="t" anchorCtr="0"/>
          <a:lstStyle>
            <a:lvl1pPr marL="457200" marR="0" lvl="0" indent="-381000" algn="l" rtl="0">
              <a:lnSpc>
                <a:spcPct val="90000"/>
              </a:lnSpc>
              <a:spcBef>
                <a:spcPts val="6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lnSpc>
                <a:spcPct val="90000"/>
              </a:lnSpc>
              <a:spcBef>
                <a:spcPts val="6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6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3pPr>
            <a:lvl4pPr marL="1828800" marR="0" lvl="3" indent="-355600" algn="l" rtl="0">
              <a:lnSpc>
                <a:spcPct val="90000"/>
              </a:lnSpc>
              <a:spcBef>
                <a:spcPts val="6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600"/>
              </a:spcBef>
              <a:spcAft>
                <a:spcPts val="0"/>
              </a:spcAft>
              <a:buClr>
                <a:schemeClr val="accent1"/>
              </a:buClr>
              <a:buSzPts val="1800"/>
              <a:buFont typeface="Calibri"/>
              <a:buChar char="•"/>
              <a:defRPr sz="1800" b="0" i="0" u="none" strike="noStrike" cap="none">
                <a:solidFill>
                  <a:schemeClr val="accent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903989" y="6504332"/>
            <a:ext cx="8111793" cy="124274"/>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900" b="0" i="0" u="none" strike="noStrike" cap="none">
                <a:solidFill>
                  <a:srgbClr val="FFFFFF"/>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440267" y="6504332"/>
            <a:ext cx="385052" cy="127346"/>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900" b="0" i="0" u="none" strike="noStrike" cap="none">
                <a:solidFill>
                  <a:schemeClr val="lt1"/>
                </a:solidFill>
                <a:latin typeface="Calibri"/>
                <a:ea typeface="Calibri"/>
                <a:cs typeface="Calibri"/>
                <a:sym typeface="Calibri"/>
              </a:defRPr>
            </a:lvl1pPr>
            <a:lvl2pPr marL="0" marR="0" lvl="1" indent="0" algn="r" rtl="0">
              <a:spcBef>
                <a:spcPts val="0"/>
              </a:spcBef>
              <a:buNone/>
              <a:defRPr sz="900" b="0" i="0" u="none" strike="noStrike" cap="none">
                <a:solidFill>
                  <a:schemeClr val="lt1"/>
                </a:solidFill>
                <a:latin typeface="Calibri"/>
                <a:ea typeface="Calibri"/>
                <a:cs typeface="Calibri"/>
                <a:sym typeface="Calibri"/>
              </a:defRPr>
            </a:lvl2pPr>
            <a:lvl3pPr marL="0" marR="0" lvl="2" indent="0" algn="r" rtl="0">
              <a:spcBef>
                <a:spcPts val="0"/>
              </a:spcBef>
              <a:buNone/>
              <a:defRPr sz="900" b="0" i="0" u="none" strike="noStrike" cap="none">
                <a:solidFill>
                  <a:schemeClr val="lt1"/>
                </a:solidFill>
                <a:latin typeface="Calibri"/>
                <a:ea typeface="Calibri"/>
                <a:cs typeface="Calibri"/>
                <a:sym typeface="Calibri"/>
              </a:defRPr>
            </a:lvl3pPr>
            <a:lvl4pPr marL="0" marR="0" lvl="3" indent="0" algn="r" rtl="0">
              <a:spcBef>
                <a:spcPts val="0"/>
              </a:spcBef>
              <a:buNone/>
              <a:defRPr sz="900" b="0" i="0" u="none" strike="noStrike" cap="none">
                <a:solidFill>
                  <a:schemeClr val="lt1"/>
                </a:solidFill>
                <a:latin typeface="Calibri"/>
                <a:ea typeface="Calibri"/>
                <a:cs typeface="Calibri"/>
                <a:sym typeface="Calibri"/>
              </a:defRPr>
            </a:lvl4pPr>
            <a:lvl5pPr marL="0" marR="0" lvl="4" indent="0" algn="r" rtl="0">
              <a:spcBef>
                <a:spcPts val="0"/>
              </a:spcBef>
              <a:buNone/>
              <a:defRPr sz="900" b="0" i="0" u="none" strike="noStrike" cap="none">
                <a:solidFill>
                  <a:schemeClr val="lt1"/>
                </a:solidFill>
                <a:latin typeface="Calibri"/>
                <a:ea typeface="Calibri"/>
                <a:cs typeface="Calibri"/>
                <a:sym typeface="Calibri"/>
              </a:defRPr>
            </a:lvl5pPr>
            <a:lvl6pPr marL="0" marR="0" lvl="5" indent="0" algn="r" rtl="0">
              <a:spcBef>
                <a:spcPts val="0"/>
              </a:spcBef>
              <a:buNone/>
              <a:defRPr sz="900" b="0" i="0" u="none" strike="noStrike" cap="none">
                <a:solidFill>
                  <a:schemeClr val="lt1"/>
                </a:solidFill>
                <a:latin typeface="Calibri"/>
                <a:ea typeface="Calibri"/>
                <a:cs typeface="Calibri"/>
                <a:sym typeface="Calibri"/>
              </a:defRPr>
            </a:lvl6pPr>
            <a:lvl7pPr marL="0" marR="0" lvl="6" indent="0" algn="r" rtl="0">
              <a:spcBef>
                <a:spcPts val="0"/>
              </a:spcBef>
              <a:buNone/>
              <a:defRPr sz="900" b="0" i="0" u="none" strike="noStrike" cap="none">
                <a:solidFill>
                  <a:schemeClr val="lt1"/>
                </a:solidFill>
                <a:latin typeface="Calibri"/>
                <a:ea typeface="Calibri"/>
                <a:cs typeface="Calibri"/>
                <a:sym typeface="Calibri"/>
              </a:defRPr>
            </a:lvl7pPr>
            <a:lvl8pPr marL="0" marR="0" lvl="7" indent="0" algn="r" rtl="0">
              <a:spcBef>
                <a:spcPts val="0"/>
              </a:spcBef>
              <a:buNone/>
              <a:defRPr sz="900" b="0" i="0" u="none" strike="noStrike" cap="none">
                <a:solidFill>
                  <a:schemeClr val="lt1"/>
                </a:solidFill>
                <a:latin typeface="Calibri"/>
                <a:ea typeface="Calibri"/>
                <a:cs typeface="Calibri"/>
                <a:sym typeface="Calibri"/>
              </a:defRPr>
            </a:lvl8pPr>
            <a:lvl9pPr marL="0" marR="0" lvl="8" indent="0" algn="r" rtl="0">
              <a:spcBef>
                <a:spcPts val="0"/>
              </a:spcBef>
              <a:buNone/>
              <a:defRPr sz="900" b="0" i="0" u="none" strike="noStrike" cap="none">
                <a:solidFill>
                  <a:schemeClr val="lt1"/>
                </a:solidFill>
                <a:latin typeface="Calibri"/>
                <a:ea typeface="Calibri"/>
                <a:cs typeface="Calibri"/>
                <a:sym typeface="Calibri"/>
              </a:defRPr>
            </a:lvl9pPr>
          </a:lstStyle>
          <a:p>
            <a:fld id="{00000000-1234-1234-1234-123412341234}" type="slidenum">
              <a:rPr lang="en-US" smtClean="0"/>
              <a:pPr/>
              <a:t>‹#›</a:t>
            </a:fld>
            <a:r>
              <a:rPr lang="en-US"/>
              <a:t>  |</a:t>
            </a:r>
          </a:p>
        </p:txBody>
      </p:sp>
      <p:sp>
        <p:nvSpPr>
          <p:cNvPr id="15" name="Google Shape;15;p1"/>
          <p:cNvSpPr/>
          <p:nvPr/>
        </p:nvSpPr>
        <p:spPr>
          <a:xfrm>
            <a:off x="4234" y="3326607"/>
            <a:ext cx="12215284" cy="80168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sp>
        <p:nvSpPr>
          <p:cNvPr id="16" name="Google Shape;16;p1"/>
          <p:cNvSpPr/>
          <p:nvPr/>
        </p:nvSpPr>
        <p:spPr>
          <a:xfrm>
            <a:off x="16935" y="3637756"/>
            <a:ext cx="12189883" cy="49053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sp>
        <p:nvSpPr>
          <p:cNvPr id="17" name="Google Shape;17;p1"/>
          <p:cNvSpPr/>
          <p:nvPr/>
        </p:nvSpPr>
        <p:spPr>
          <a:xfrm>
            <a:off x="2117" y="3321844"/>
            <a:ext cx="12225867" cy="84931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sp>
        <p:nvSpPr>
          <p:cNvPr id="18" name="Google Shape;18;p1"/>
          <p:cNvSpPr/>
          <p:nvPr/>
        </p:nvSpPr>
        <p:spPr>
          <a:xfrm>
            <a:off x="2118" y="3626644"/>
            <a:ext cx="12223751" cy="54451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pic>
        <p:nvPicPr>
          <p:cNvPr id="19" name="Google Shape;19;p1" descr="DATA61 logo"/>
          <p:cNvPicPr preferRelativeResize="0"/>
          <p:nvPr/>
        </p:nvPicPr>
        <p:blipFill rotWithShape="1">
          <a:blip r:embed="rId11">
            <a:alphaModFix/>
          </a:blip>
          <a:srcRect/>
          <a:stretch/>
        </p:blipFill>
        <p:spPr>
          <a:xfrm>
            <a:off x="10409464" y="283510"/>
            <a:ext cx="1350735" cy="785079"/>
          </a:xfrm>
          <a:prstGeom prst="rect">
            <a:avLst/>
          </a:prstGeom>
          <a:noFill/>
          <a:ln>
            <a:noFill/>
          </a:ln>
        </p:spPr>
      </p:pic>
    </p:spTree>
    <p:extLst>
      <p:ext uri="{BB962C8B-B14F-4D97-AF65-F5344CB8AC3E}">
        <p14:creationId xmlns:p14="http://schemas.microsoft.com/office/powerpoint/2010/main" val="2340737811"/>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hyperlink" Target="mailto:ACCC-CDR@accc.gov.au"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201533" y="1916832"/>
            <a:ext cx="6480720" cy="1512168"/>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r>
              <a:rPr lang="en-AU" sz="3200" dirty="0" smtClean="0"/>
              <a:t>Consumer Data Right in Energy </a:t>
            </a:r>
            <a:endParaRPr lang="en-AU" sz="3200" dirty="0"/>
          </a:p>
        </p:txBody>
      </p:sp>
      <p:sp>
        <p:nvSpPr>
          <p:cNvPr id="7" name="Subtitle 2"/>
          <p:cNvSpPr txBox="1">
            <a:spLocks/>
          </p:cNvSpPr>
          <p:nvPr/>
        </p:nvSpPr>
        <p:spPr>
          <a:xfrm>
            <a:off x="3206468" y="3717032"/>
            <a:ext cx="7354027" cy="648072"/>
          </a:xfrm>
          <a:prstGeom prst="rect">
            <a:avLst/>
          </a:prstGeom>
        </p:spPr>
        <p:txBody>
          <a:bodyPr anchor="ctr">
            <a:normAutofit fontScale="77500" lnSpcReduction="20000"/>
          </a:bodyPr>
          <a:lstStyle>
            <a:lvl1pPr marL="342900" marR="0" indent="-342900" algn="l" defTabSz="457200" rtl="0" eaLnBrk="1" fontAlgn="auto" latinLnBrk="0" hangingPunct="1">
              <a:lnSpc>
                <a:spcPct val="100000"/>
              </a:lnSpc>
              <a:spcBef>
                <a:spcPct val="20000"/>
              </a:spcBef>
              <a:spcAft>
                <a:spcPts val="0"/>
              </a:spcAft>
              <a:buClrTx/>
              <a:buSzTx/>
              <a:buFont typeface="Arial"/>
              <a:buChar char="•"/>
              <a:tabLst/>
              <a:defRPr sz="2800" kern="1200" baseline="0">
                <a:solidFill>
                  <a:schemeClr val="accent3"/>
                </a:solidFill>
                <a:latin typeface="+mj-lt"/>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baseline="0">
                <a:solidFill>
                  <a:schemeClr val="accent3"/>
                </a:solidFill>
                <a:latin typeface="+mn-lt"/>
                <a:ea typeface="+mn-ea"/>
                <a:cs typeface="Arial" pitchFamily="34" charset="0"/>
              </a:defRPr>
            </a:lvl2pPr>
            <a:lvl3pPr marL="1143000" indent="-228600" algn="l" defTabSz="914400" rtl="0" eaLnBrk="1" latinLnBrk="0" hangingPunct="1">
              <a:spcBef>
                <a:spcPct val="20000"/>
              </a:spcBef>
              <a:buFont typeface="Arial" pitchFamily="34" charset="0"/>
              <a:buChar char="•"/>
              <a:defRPr sz="2800" kern="1200" baseline="0">
                <a:solidFill>
                  <a:schemeClr val="accent3"/>
                </a:solidFill>
                <a:latin typeface="+mn-lt"/>
                <a:ea typeface="+mn-ea"/>
                <a:cs typeface="Arial" pitchFamily="34" charset="0"/>
              </a:defRPr>
            </a:lvl3pPr>
            <a:lvl4pPr marL="1600200" indent="-228600" algn="l" defTabSz="914400" rtl="0" eaLnBrk="1" latinLnBrk="0" hangingPunct="1">
              <a:spcBef>
                <a:spcPct val="20000"/>
              </a:spcBef>
              <a:buFont typeface="Arial" pitchFamily="34" charset="0"/>
              <a:buChar char="–"/>
              <a:defRPr sz="2800" kern="1200" baseline="0">
                <a:solidFill>
                  <a:schemeClr val="accent3"/>
                </a:solidFill>
                <a:latin typeface="+mn-lt"/>
                <a:ea typeface="+mn-ea"/>
                <a:cs typeface="Arial" pitchFamily="34" charset="0"/>
              </a:defRPr>
            </a:lvl4pPr>
            <a:lvl5pPr marL="2057400" indent="-228600" algn="l" defTabSz="914400" rtl="0" eaLnBrk="1" latinLnBrk="0" hangingPunct="1">
              <a:spcBef>
                <a:spcPct val="20000"/>
              </a:spcBef>
              <a:buFont typeface="Arial" pitchFamily="34" charset="0"/>
              <a:buChar char="»"/>
              <a:defRPr sz="2800" kern="1200" baseline="0">
                <a:solidFill>
                  <a:schemeClr val="accent3"/>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AU" dirty="0" smtClean="0"/>
              <a:t>Stakeholder forum: data access models for energy data consultation</a:t>
            </a:r>
          </a:p>
        </p:txBody>
      </p:sp>
      <p:sp>
        <p:nvSpPr>
          <p:cNvPr id="12" name="Rectangle 11"/>
          <p:cNvSpPr/>
          <p:nvPr/>
        </p:nvSpPr>
        <p:spPr>
          <a:xfrm>
            <a:off x="3230039" y="4776644"/>
            <a:ext cx="1762021" cy="369332"/>
          </a:xfrm>
          <a:prstGeom prst="rect">
            <a:avLst/>
          </a:prstGeom>
        </p:spPr>
        <p:txBody>
          <a:bodyPr wrap="none">
            <a:spAutoFit/>
          </a:bodyPr>
          <a:lstStyle/>
          <a:p>
            <a:r>
              <a:rPr lang="en-AU" b="1" dirty="0"/>
              <a:t>18</a:t>
            </a:r>
            <a:r>
              <a:rPr lang="en-AU" dirty="0"/>
              <a:t> </a:t>
            </a:r>
            <a:r>
              <a:rPr lang="en-AU" b="1" dirty="0"/>
              <a:t>March</a:t>
            </a:r>
            <a:r>
              <a:rPr lang="en-AU" dirty="0"/>
              <a:t> </a:t>
            </a:r>
            <a:r>
              <a:rPr lang="en-AU" b="1" dirty="0"/>
              <a:t>2019</a:t>
            </a:r>
          </a:p>
        </p:txBody>
      </p:sp>
      <p:pic>
        <p:nvPicPr>
          <p:cNvPr id="1026" name="Picture 2" descr="https://trimserviceapi/Record/8970105/File/Document?accc-error-page=https%3A//intranet.accc.gov.au/accc-trim/not-foun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3352" y="225045"/>
            <a:ext cx="4068939" cy="1656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48297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CDR JARGON</a:t>
            </a:r>
            <a:endParaRPr lang="en-AU" dirty="0"/>
          </a:p>
        </p:txBody>
      </p:sp>
      <p:sp>
        <p:nvSpPr>
          <p:cNvPr id="3" name="Text Placeholder 2"/>
          <p:cNvSpPr>
            <a:spLocks noGrp="1"/>
          </p:cNvSpPr>
          <p:nvPr>
            <p:ph type="body" idx="1"/>
          </p:nvPr>
        </p:nvSpPr>
        <p:spPr/>
        <p:txBody>
          <a:bodyPr/>
          <a:lstStyle/>
          <a:p>
            <a:r>
              <a:rPr lang="en-AU" dirty="0"/>
              <a:t>Designated Gateway</a:t>
            </a:r>
          </a:p>
          <a:p>
            <a:pPr marL="76200" indent="0">
              <a:buNone/>
            </a:pPr>
            <a:r>
              <a:rPr lang="en-AU" dirty="0"/>
              <a:t>	</a:t>
            </a:r>
            <a:r>
              <a:rPr lang="en-AU" dirty="0" smtClean="0"/>
              <a:t>An </a:t>
            </a:r>
            <a:r>
              <a:rPr lang="en-AU" dirty="0"/>
              <a:t>entity designated by the Minister for facilitating the transfer of information </a:t>
            </a:r>
            <a:r>
              <a:rPr lang="en-AU" dirty="0" smtClean="0"/>
              <a:t>	between </a:t>
            </a:r>
            <a:r>
              <a:rPr lang="en-AU" dirty="0"/>
              <a:t>data holders and accredited </a:t>
            </a:r>
            <a:r>
              <a:rPr lang="en-AU" dirty="0" smtClean="0"/>
              <a:t>data recipients.  However</a:t>
            </a:r>
            <a:r>
              <a:rPr lang="en-AU" dirty="0"/>
              <a:t>, it is not yet clear </a:t>
            </a:r>
            <a:r>
              <a:rPr lang="en-AU" dirty="0" smtClean="0"/>
              <a:t>	if </a:t>
            </a:r>
            <a:r>
              <a:rPr lang="en-AU" dirty="0"/>
              <a:t>any </a:t>
            </a:r>
            <a:r>
              <a:rPr lang="en-AU" dirty="0" smtClean="0"/>
              <a:t>designated </a:t>
            </a:r>
            <a:r>
              <a:rPr lang="en-AU" dirty="0"/>
              <a:t>gateway will apply </a:t>
            </a:r>
            <a:r>
              <a:rPr lang="en-AU" dirty="0" smtClean="0"/>
              <a:t>in the initial sector.  The </a:t>
            </a:r>
            <a:r>
              <a:rPr lang="en-AU" dirty="0"/>
              <a:t>Government </a:t>
            </a:r>
            <a:r>
              <a:rPr lang="en-AU" dirty="0" smtClean="0"/>
              <a:t>	currently "expects </a:t>
            </a:r>
            <a:r>
              <a:rPr lang="en-AU" dirty="0"/>
              <a:t>that there will be limited circumstances when a gateway will </a:t>
            </a:r>
            <a:r>
              <a:rPr lang="en-AU" dirty="0" smtClean="0"/>
              <a:t>	be designated”.</a:t>
            </a:r>
            <a:r>
              <a:rPr lang="en-AU" dirty="0"/>
              <a:t> </a:t>
            </a:r>
          </a:p>
          <a:p>
            <a:endParaRPr lang="en-AU" dirty="0" smtClean="0"/>
          </a:p>
          <a:p>
            <a:endParaRPr lang="en-AU" dirty="0" smtClean="0"/>
          </a:p>
          <a:p>
            <a:endParaRPr lang="en-AU" dirty="0" smtClean="0"/>
          </a:p>
          <a:p>
            <a:endParaRPr lang="en-AU" dirty="0" smtClean="0"/>
          </a:p>
          <a:p>
            <a:endParaRPr lang="en-AU" dirty="0" smtClean="0"/>
          </a:p>
          <a:p>
            <a:endParaRPr lang="en-AU" dirty="0"/>
          </a:p>
        </p:txBody>
      </p:sp>
      <p:sp>
        <p:nvSpPr>
          <p:cNvPr id="4" name="Slide Number Placeholder 3"/>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900" b="0" i="0" u="none" strike="noStrike" kern="0" cap="none" spc="0" normalizeH="0" baseline="0" noProof="0" smtClean="0">
                <a:ln>
                  <a:noFill/>
                </a:ln>
                <a:solidFill>
                  <a:srgbClr val="FFFFFF"/>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10</a:t>
            </a:fld>
            <a:r>
              <a:rPr kumimoji="0" lang="en-US" sz="900" b="0" i="0" u="none" strike="noStrike" kern="0" cap="none" spc="0" normalizeH="0" baseline="0" noProof="0" smtClean="0">
                <a:ln>
                  <a:noFill/>
                </a:ln>
                <a:solidFill>
                  <a:srgbClr val="FFFFFF"/>
                </a:solidFill>
                <a:effectLst/>
                <a:uLnTx/>
                <a:uFillTx/>
                <a:latin typeface="Calibri"/>
                <a:cs typeface="Calibri"/>
                <a:sym typeface="Calibri"/>
              </a:rPr>
              <a:t>  |</a:t>
            </a:r>
            <a:endParaRPr kumimoji="0" lang="en-US" sz="900" b="0" i="0" u="none" strike="noStrike" kern="0" cap="none" spc="0" normalizeH="0" baseline="0" noProof="0">
              <a:ln>
                <a:noFill/>
              </a:ln>
              <a:solidFill>
                <a:srgbClr val="FFFFFF"/>
              </a:solidFill>
              <a:effectLst/>
              <a:uLnTx/>
              <a:uFillTx/>
              <a:latin typeface="Calibri"/>
              <a:cs typeface="Calibri"/>
              <a:sym typeface="Calibri"/>
            </a:endParaRPr>
          </a:p>
        </p:txBody>
      </p:sp>
    </p:spTree>
    <p:extLst>
      <p:ext uri="{BB962C8B-B14F-4D97-AF65-F5344CB8AC3E}">
        <p14:creationId xmlns:p14="http://schemas.microsoft.com/office/powerpoint/2010/main" val="1723842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Application Programming Interface (API)</a:t>
            </a:r>
            <a:endParaRPr lang="en-AU" dirty="0"/>
          </a:p>
        </p:txBody>
      </p:sp>
      <p:sp>
        <p:nvSpPr>
          <p:cNvPr id="3" name="Text Placeholder 2"/>
          <p:cNvSpPr>
            <a:spLocks noGrp="1"/>
          </p:cNvSpPr>
          <p:nvPr>
            <p:ph type="body" idx="1"/>
          </p:nvPr>
        </p:nvSpPr>
        <p:spPr>
          <a:xfrm>
            <a:off x="478368" y="1127126"/>
            <a:ext cx="11281833" cy="4572855"/>
          </a:xfrm>
        </p:spPr>
        <p:txBody>
          <a:bodyPr/>
          <a:lstStyle/>
          <a:p>
            <a:pPr marL="76200" indent="0">
              <a:buNone/>
            </a:pPr>
            <a:r>
              <a:rPr lang="en-AU" dirty="0" smtClean="0"/>
              <a:t>While </a:t>
            </a:r>
            <a:r>
              <a:rPr lang="en-AU" dirty="0"/>
              <a:t>there is no one distinct definition of an API, an API is essentially a piece of software that allows two applications to talk to each other; in this case the applications in question belong to the accredited data recipient and the data holder. </a:t>
            </a:r>
            <a:r>
              <a:rPr lang="en-AU" dirty="0" smtClean="0"/>
              <a:t/>
            </a:r>
            <a:br>
              <a:rPr lang="en-AU" dirty="0" smtClean="0"/>
            </a:br>
            <a:r>
              <a:rPr lang="en-AU" dirty="0" smtClean="0"/>
              <a:t/>
            </a:r>
            <a:br>
              <a:rPr lang="en-AU" dirty="0" smtClean="0"/>
            </a:br>
            <a:r>
              <a:rPr lang="en-AU" dirty="0" smtClean="0"/>
              <a:t>APIs </a:t>
            </a:r>
            <a:r>
              <a:rPr lang="en-AU" dirty="0"/>
              <a:t>are the standard mechanism for sharing information between software securely and efficiently. They enable interconnectivity between services, providing </a:t>
            </a:r>
            <a:r>
              <a:rPr lang="en-AU" dirty="0" err="1"/>
              <a:t>standardisable</a:t>
            </a:r>
            <a:r>
              <a:rPr lang="en-AU" dirty="0"/>
              <a:t> ways to access, interpret and present data on a server. </a:t>
            </a:r>
          </a:p>
        </p:txBody>
      </p:sp>
    </p:spTree>
    <p:extLst>
      <p:ext uri="{BB962C8B-B14F-4D97-AF65-F5344CB8AC3E}">
        <p14:creationId xmlns:p14="http://schemas.microsoft.com/office/powerpoint/2010/main" val="20594738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an API?</a:t>
            </a:r>
          </a:p>
        </p:txBody>
      </p:sp>
      <p:sp>
        <p:nvSpPr>
          <p:cNvPr id="3" name="Text Placeholder 2"/>
          <p:cNvSpPr>
            <a:spLocks noGrp="1"/>
          </p:cNvSpPr>
          <p:nvPr>
            <p:ph type="body" idx="1"/>
          </p:nvPr>
        </p:nvSpPr>
        <p:spPr/>
        <p:txBody>
          <a:bodyPr/>
          <a:lstStyle/>
          <a:p>
            <a:pPr marL="76200" indent="0">
              <a:buNone/>
            </a:pPr>
            <a:r>
              <a:rPr lang="en-US" i="1" dirty="0"/>
              <a:t>Definition</a:t>
            </a:r>
            <a:r>
              <a:rPr lang="mr-IN" i="1" dirty="0" smtClean="0"/>
              <a:t>…</a:t>
            </a:r>
            <a:r>
              <a:rPr lang="en-AU" i="1" dirty="0" smtClean="0"/>
              <a:t/>
            </a:r>
            <a:br>
              <a:rPr lang="en-AU" i="1" dirty="0" smtClean="0"/>
            </a:br>
            <a:endParaRPr lang="en-US" i="1" dirty="0"/>
          </a:p>
          <a:p>
            <a:pPr marL="76200" indent="0">
              <a:buNone/>
            </a:pPr>
            <a:r>
              <a:rPr lang="en-US" b="1" dirty="0"/>
              <a:t>API:</a:t>
            </a:r>
            <a:r>
              <a:rPr lang="en-US" dirty="0"/>
              <a:t> Application Programming Interface.  A set of software functions and procedures allowing the creation of applications that securely access the features or data of an application, system or service.</a:t>
            </a:r>
          </a:p>
        </p:txBody>
      </p:sp>
    </p:spTree>
    <p:extLst>
      <p:ext uri="{BB962C8B-B14F-4D97-AF65-F5344CB8AC3E}">
        <p14:creationId xmlns:p14="http://schemas.microsoft.com/office/powerpoint/2010/main" val="6560010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an API?</a:t>
            </a:r>
          </a:p>
        </p:txBody>
      </p:sp>
      <p:sp>
        <p:nvSpPr>
          <p:cNvPr id="3" name="Text Placeholder 2"/>
          <p:cNvSpPr>
            <a:spLocks noGrp="1"/>
          </p:cNvSpPr>
          <p:nvPr>
            <p:ph type="body" idx="1"/>
          </p:nvPr>
        </p:nvSpPr>
        <p:spPr/>
        <p:txBody>
          <a:bodyPr/>
          <a:lstStyle/>
          <a:p>
            <a:pPr marL="76200" indent="0">
              <a:buNone/>
            </a:pPr>
            <a:r>
              <a:rPr lang="en-US" i="1" dirty="0"/>
              <a:t>Definition</a:t>
            </a:r>
            <a:r>
              <a:rPr lang="mr-IN" i="1" dirty="0" smtClean="0"/>
              <a:t>…</a:t>
            </a:r>
            <a:r>
              <a:rPr lang="en-AU" i="1" dirty="0" smtClean="0"/>
              <a:t/>
            </a:r>
            <a:br>
              <a:rPr lang="en-AU" i="1" dirty="0" smtClean="0"/>
            </a:br>
            <a:endParaRPr lang="en-US" i="1" dirty="0"/>
          </a:p>
          <a:p>
            <a:pPr marL="76200" indent="0">
              <a:buNone/>
            </a:pPr>
            <a:r>
              <a:rPr lang="en-US" b="1" dirty="0"/>
              <a:t>API:</a:t>
            </a:r>
            <a:r>
              <a:rPr lang="en-US" dirty="0"/>
              <a:t> Application Programming Interface.  A set of </a:t>
            </a:r>
            <a:r>
              <a:rPr lang="en-US" b="1" dirty="0">
                <a:solidFill>
                  <a:srgbClr val="FF0000"/>
                </a:solidFill>
              </a:rPr>
              <a:t>software</a:t>
            </a:r>
            <a:r>
              <a:rPr lang="en-US" dirty="0"/>
              <a:t> functions and procedures allowing the creation of applications that </a:t>
            </a:r>
            <a:r>
              <a:rPr lang="en-US" b="1" dirty="0">
                <a:solidFill>
                  <a:srgbClr val="FF0000"/>
                </a:solidFill>
              </a:rPr>
              <a:t>securely access</a:t>
            </a:r>
            <a:r>
              <a:rPr lang="en-US" dirty="0">
                <a:solidFill>
                  <a:srgbClr val="FF0000"/>
                </a:solidFill>
              </a:rPr>
              <a:t> </a:t>
            </a:r>
            <a:r>
              <a:rPr lang="en-US" dirty="0"/>
              <a:t>the </a:t>
            </a:r>
            <a:r>
              <a:rPr lang="en-US" b="1" dirty="0">
                <a:solidFill>
                  <a:srgbClr val="FF0000"/>
                </a:solidFill>
              </a:rPr>
              <a:t>features or data</a:t>
            </a:r>
            <a:r>
              <a:rPr lang="en-US" dirty="0">
                <a:solidFill>
                  <a:srgbClr val="FF0000"/>
                </a:solidFill>
              </a:rPr>
              <a:t> </a:t>
            </a:r>
            <a:r>
              <a:rPr lang="en-US" dirty="0"/>
              <a:t>of an application, </a:t>
            </a:r>
            <a:r>
              <a:rPr lang="en-US" b="1" dirty="0">
                <a:solidFill>
                  <a:srgbClr val="FF0000"/>
                </a:solidFill>
              </a:rPr>
              <a:t>system or service</a:t>
            </a:r>
            <a:r>
              <a:rPr lang="en-US" dirty="0"/>
              <a:t>.</a:t>
            </a:r>
          </a:p>
        </p:txBody>
      </p:sp>
    </p:spTree>
    <p:extLst>
      <p:ext uri="{BB962C8B-B14F-4D97-AF65-F5344CB8AC3E}">
        <p14:creationId xmlns:p14="http://schemas.microsoft.com/office/powerpoint/2010/main" val="6848379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APIs are like…</a:t>
            </a:r>
            <a:endParaRPr lang="en-US" dirty="0"/>
          </a:p>
        </p:txBody>
      </p:sp>
      <p:sp>
        <p:nvSpPr>
          <p:cNvPr id="3" name="Text Placeholder 2"/>
          <p:cNvSpPr>
            <a:spLocks noGrp="1"/>
          </p:cNvSpPr>
          <p:nvPr>
            <p:ph type="body" idx="1"/>
          </p:nvPr>
        </p:nvSpPr>
        <p:spPr/>
        <p:txBody>
          <a:bodyPr/>
          <a:lstStyle/>
          <a:p>
            <a:pPr marL="76200" indent="0">
              <a:buNone/>
            </a:pPr>
            <a:endParaRPr lang="en-US" dirty="0"/>
          </a:p>
        </p:txBody>
      </p:sp>
      <p:pic>
        <p:nvPicPr>
          <p:cNvPr id="4" name="Picture 3"/>
          <p:cNvPicPr>
            <a:picLocks noChangeAspect="1"/>
          </p:cNvPicPr>
          <p:nvPr/>
        </p:nvPicPr>
        <p:blipFill>
          <a:blip r:embed="rId3"/>
          <a:stretch>
            <a:fillRect/>
          </a:stretch>
        </p:blipFill>
        <p:spPr>
          <a:xfrm>
            <a:off x="2272168" y="2365074"/>
            <a:ext cx="7378691" cy="3340496"/>
          </a:xfrm>
          <a:prstGeom prst="rect">
            <a:avLst/>
          </a:prstGeom>
        </p:spPr>
      </p:pic>
      <p:sp>
        <p:nvSpPr>
          <p:cNvPr id="5" name="Oval Callout 4"/>
          <p:cNvSpPr/>
          <p:nvPr/>
        </p:nvSpPr>
        <p:spPr>
          <a:xfrm>
            <a:off x="5628080" y="613747"/>
            <a:ext cx="4212336" cy="1621714"/>
          </a:xfrm>
          <a:prstGeom prst="wedgeEllipseCallout">
            <a:avLst>
              <a:gd name="adj1" fmla="val -25948"/>
              <a:gd name="adj2" fmla="val 82779"/>
            </a:avLst>
          </a:prstGeom>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0" i="0" u="none" strike="noStrike" kern="0" cap="none" spc="0" normalizeH="0" baseline="0" noProof="0" dirty="0" err="1" smtClean="0">
                <a:ln>
                  <a:noFill/>
                </a:ln>
                <a:solidFill>
                  <a:srgbClr val="000000"/>
                </a:solidFill>
                <a:effectLst/>
                <a:uLnTx/>
                <a:uFillTx/>
                <a:latin typeface="Arial"/>
                <a:ea typeface="+mn-ea"/>
                <a:cs typeface="+mn-cs"/>
                <a:sym typeface="Arial"/>
              </a:rPr>
              <a:t>Standardised</a:t>
            </a:r>
            <a:r>
              <a:rPr kumimoji="0" lang="en-US" sz="3200" b="0" i="0" u="none" strike="noStrike" kern="0" cap="none" spc="0" normalizeH="0" baseline="0" noProof="0" dirty="0" smtClean="0">
                <a:ln>
                  <a:noFill/>
                </a:ln>
                <a:solidFill>
                  <a:srgbClr val="000000"/>
                </a:solidFill>
                <a:effectLst/>
                <a:uLnTx/>
                <a:uFillTx/>
                <a:latin typeface="Arial"/>
                <a:ea typeface="+mn-ea"/>
                <a:cs typeface="+mn-cs"/>
                <a:sym typeface="Arial"/>
              </a:rPr>
              <a:t> &amp;</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0" i="0" u="none" strike="noStrike" kern="0" cap="none" spc="0" normalizeH="0" baseline="0" noProof="0" dirty="0" smtClean="0">
                <a:ln>
                  <a:noFill/>
                </a:ln>
                <a:solidFill>
                  <a:srgbClr val="000000"/>
                </a:solidFill>
                <a:effectLst/>
                <a:uLnTx/>
                <a:uFillTx/>
                <a:latin typeface="Arial"/>
                <a:ea typeface="+mn-ea"/>
                <a:cs typeface="+mn-cs"/>
                <a:sym typeface="Arial"/>
              </a:rPr>
              <a:t>Reusable</a:t>
            </a:r>
          </a:p>
        </p:txBody>
      </p:sp>
    </p:spTree>
    <p:extLst>
      <p:ext uri="{BB962C8B-B14F-4D97-AF65-F5344CB8AC3E}">
        <p14:creationId xmlns:p14="http://schemas.microsoft.com/office/powerpoint/2010/main" val="3435125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APIs are like…</a:t>
            </a:r>
            <a:endParaRPr lang="en-US" dirty="0"/>
          </a:p>
        </p:txBody>
      </p:sp>
      <p:sp>
        <p:nvSpPr>
          <p:cNvPr id="3" name="Text Placeholder 2"/>
          <p:cNvSpPr>
            <a:spLocks noGrp="1"/>
          </p:cNvSpPr>
          <p:nvPr>
            <p:ph type="body" idx="1"/>
          </p:nvPr>
        </p:nvSpPr>
        <p:spPr/>
        <p:txBody>
          <a:bodyPr/>
          <a:lstStyle/>
          <a:p>
            <a:pPr marL="76200" indent="0">
              <a:buNone/>
            </a:pPr>
            <a:endParaRPr lang="en-US" dirty="0"/>
          </a:p>
        </p:txBody>
      </p:sp>
      <p:pic>
        <p:nvPicPr>
          <p:cNvPr id="6" name="Picture 5"/>
          <p:cNvPicPr>
            <a:picLocks noChangeAspect="1"/>
          </p:cNvPicPr>
          <p:nvPr/>
        </p:nvPicPr>
        <p:blipFill>
          <a:blip r:embed="rId3"/>
          <a:stretch>
            <a:fillRect/>
          </a:stretch>
        </p:blipFill>
        <p:spPr>
          <a:xfrm>
            <a:off x="5783474" y="1784326"/>
            <a:ext cx="4056942" cy="4056942"/>
          </a:xfrm>
          <a:prstGeom prst="rect">
            <a:avLst/>
          </a:prstGeom>
        </p:spPr>
      </p:pic>
      <p:sp>
        <p:nvSpPr>
          <p:cNvPr id="7" name="Oval Callout 6"/>
          <p:cNvSpPr/>
          <p:nvPr/>
        </p:nvSpPr>
        <p:spPr>
          <a:xfrm>
            <a:off x="1324331" y="2008682"/>
            <a:ext cx="4212336" cy="1621714"/>
          </a:xfrm>
          <a:prstGeom prst="wedgeEllipseCallout">
            <a:avLst>
              <a:gd name="adj1" fmla="val 55889"/>
              <a:gd name="adj2" fmla="val 61801"/>
            </a:avLst>
          </a:prstGeom>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0" i="0" u="none" strike="noStrike" kern="0" cap="none" spc="0" normalizeH="0" baseline="0" noProof="0" dirty="0" smtClean="0">
                <a:ln>
                  <a:noFill/>
                </a:ln>
                <a:solidFill>
                  <a:srgbClr val="000000"/>
                </a:solidFill>
                <a:effectLst/>
                <a:uLnTx/>
                <a:uFillTx/>
                <a:latin typeface="Arial"/>
                <a:ea typeface="+mn-ea"/>
                <a:cs typeface="+mn-cs"/>
                <a:sym typeface="Arial"/>
              </a:rPr>
              <a:t>Short, Fast &amp;</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0" i="0" u="none" strike="noStrike" kern="0" cap="none" spc="0" normalizeH="0" baseline="0" noProof="0" dirty="0" smtClean="0">
                <a:ln>
                  <a:noFill/>
                </a:ln>
                <a:solidFill>
                  <a:srgbClr val="000000"/>
                </a:solidFill>
                <a:effectLst/>
                <a:uLnTx/>
                <a:uFillTx/>
                <a:latin typeface="Arial"/>
                <a:ea typeface="+mn-ea"/>
                <a:cs typeface="+mn-cs"/>
                <a:sym typeface="Arial"/>
              </a:rPr>
              <a:t>Interactive</a:t>
            </a:r>
          </a:p>
        </p:txBody>
      </p:sp>
    </p:spTree>
    <p:extLst>
      <p:ext uri="{BB962C8B-B14F-4D97-AF65-F5344CB8AC3E}">
        <p14:creationId xmlns:p14="http://schemas.microsoft.com/office/powerpoint/2010/main" val="1973918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APIs are like…</a:t>
            </a:r>
            <a:endParaRPr lang="en-US" dirty="0"/>
          </a:p>
        </p:txBody>
      </p:sp>
      <p:sp>
        <p:nvSpPr>
          <p:cNvPr id="3" name="Text Placeholder 2"/>
          <p:cNvSpPr>
            <a:spLocks noGrp="1"/>
          </p:cNvSpPr>
          <p:nvPr>
            <p:ph type="body" idx="1"/>
          </p:nvPr>
        </p:nvSpPr>
        <p:spPr/>
        <p:txBody>
          <a:bodyPr/>
          <a:lstStyle/>
          <a:p>
            <a:pPr marL="76200" indent="0">
              <a:buNone/>
            </a:pPr>
            <a:endParaRPr lang="en-US" dirty="0"/>
          </a:p>
        </p:txBody>
      </p:sp>
      <p:pic>
        <p:nvPicPr>
          <p:cNvPr id="8" name="Picture 7"/>
          <p:cNvPicPr>
            <a:picLocks noChangeAspect="1"/>
          </p:cNvPicPr>
          <p:nvPr/>
        </p:nvPicPr>
        <p:blipFill rotWithShape="1">
          <a:blip r:embed="rId3"/>
          <a:srcRect l="2895" t="5706" r="2079" b="7242"/>
          <a:stretch/>
        </p:blipFill>
        <p:spPr>
          <a:xfrm>
            <a:off x="2719124" y="1127126"/>
            <a:ext cx="7121292" cy="2529188"/>
          </a:xfrm>
          <a:prstGeom prst="rect">
            <a:avLst/>
          </a:prstGeom>
        </p:spPr>
      </p:pic>
      <p:sp>
        <p:nvSpPr>
          <p:cNvPr id="9" name="Oval Callout 8"/>
          <p:cNvSpPr/>
          <p:nvPr/>
        </p:nvSpPr>
        <p:spPr>
          <a:xfrm>
            <a:off x="2847108" y="4302331"/>
            <a:ext cx="5606620" cy="1621714"/>
          </a:xfrm>
          <a:prstGeom prst="wedgeEllipseCallout">
            <a:avLst>
              <a:gd name="adj1" fmla="val 14693"/>
              <a:gd name="adj2" fmla="val -99032"/>
            </a:avLst>
          </a:prstGeom>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0" i="0" u="none" strike="noStrike" kern="0" cap="none" spc="0" normalizeH="0" baseline="0" noProof="0" dirty="0" smtClean="0">
                <a:ln>
                  <a:noFill/>
                </a:ln>
                <a:solidFill>
                  <a:srgbClr val="000000"/>
                </a:solidFill>
                <a:effectLst/>
                <a:uLnTx/>
                <a:uFillTx/>
                <a:latin typeface="Arial"/>
                <a:ea typeface="+mn-ea"/>
                <a:cs typeface="+mn-cs"/>
                <a:sym typeface="Arial"/>
              </a:rPr>
              <a:t>A web page with data instead of content</a:t>
            </a:r>
          </a:p>
        </p:txBody>
      </p:sp>
    </p:spTree>
    <p:extLst>
      <p:ext uri="{BB962C8B-B14F-4D97-AF65-F5344CB8AC3E}">
        <p14:creationId xmlns:p14="http://schemas.microsoft.com/office/powerpoint/2010/main" val="1838978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APIs are </a:t>
            </a:r>
            <a:r>
              <a:rPr lang="en-US" u="sng" dirty="0" smtClean="0"/>
              <a:t>NOT</a:t>
            </a:r>
            <a:r>
              <a:rPr lang="en-US" dirty="0" smtClean="0"/>
              <a:t>…</a:t>
            </a:r>
            <a:endParaRPr lang="en-US" dirty="0"/>
          </a:p>
        </p:txBody>
      </p:sp>
      <p:sp>
        <p:nvSpPr>
          <p:cNvPr id="6" name="Rounded Rectangular Callout 5"/>
          <p:cNvSpPr/>
          <p:nvPr/>
        </p:nvSpPr>
        <p:spPr>
          <a:xfrm>
            <a:off x="3269779" y="1775333"/>
            <a:ext cx="6236801" cy="850517"/>
          </a:xfrm>
          <a:prstGeom prst="wedgeRoundRectCallout">
            <a:avLst>
              <a:gd name="adj1" fmla="val -58651"/>
              <a:gd name="adj2" fmla="val 23833"/>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dirty="0" smtClean="0">
                <a:ln>
                  <a:noFill/>
                </a:ln>
                <a:solidFill>
                  <a:srgbClr val="000000"/>
                </a:solidFill>
                <a:effectLst/>
                <a:uLnTx/>
                <a:uFillTx/>
                <a:latin typeface="Arial"/>
                <a:ea typeface="+mn-ea"/>
                <a:cs typeface="+mn-cs"/>
                <a:sym typeface="Arial"/>
              </a:rPr>
              <a:t>A way of storing or </a:t>
            </a:r>
            <a:r>
              <a:rPr kumimoji="0" lang="en-US" sz="2800" b="0" i="0" u="none" strike="noStrike" kern="0" cap="none" spc="0" normalizeH="0" baseline="0" noProof="0" dirty="0" err="1" smtClean="0">
                <a:ln>
                  <a:noFill/>
                </a:ln>
                <a:solidFill>
                  <a:srgbClr val="000000"/>
                </a:solidFill>
                <a:effectLst/>
                <a:uLnTx/>
                <a:uFillTx/>
                <a:latin typeface="Arial"/>
                <a:ea typeface="+mn-ea"/>
                <a:cs typeface="+mn-cs"/>
                <a:sym typeface="Arial"/>
              </a:rPr>
              <a:t>analysing</a:t>
            </a:r>
            <a:r>
              <a:rPr kumimoji="0" lang="en-US" sz="2800" b="0" i="0" u="none" strike="noStrike" kern="0" cap="none" spc="0" normalizeH="0" baseline="0" noProof="0" dirty="0" smtClean="0">
                <a:ln>
                  <a:noFill/>
                </a:ln>
                <a:solidFill>
                  <a:srgbClr val="000000"/>
                </a:solidFill>
                <a:effectLst/>
                <a:uLnTx/>
                <a:uFillTx/>
                <a:latin typeface="Arial"/>
                <a:ea typeface="+mn-ea"/>
                <a:cs typeface="+mn-cs"/>
                <a:sym typeface="Arial"/>
              </a:rPr>
              <a:t> data</a:t>
            </a:r>
            <a:endParaRPr kumimoji="0" lang="en-US" sz="2800"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7" name="Rounded Rectangular Callout 6"/>
          <p:cNvSpPr/>
          <p:nvPr/>
        </p:nvSpPr>
        <p:spPr>
          <a:xfrm>
            <a:off x="3603615" y="3095774"/>
            <a:ext cx="6236801" cy="850517"/>
          </a:xfrm>
          <a:prstGeom prst="wedgeRoundRectCallout">
            <a:avLst>
              <a:gd name="adj1" fmla="val 58985"/>
              <a:gd name="adj2" fmla="val -25500"/>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dirty="0" smtClean="0">
                <a:ln>
                  <a:noFill/>
                </a:ln>
                <a:solidFill>
                  <a:srgbClr val="000000"/>
                </a:solidFill>
                <a:effectLst/>
                <a:uLnTx/>
                <a:uFillTx/>
                <a:latin typeface="Arial"/>
                <a:ea typeface="+mn-ea"/>
                <a:cs typeface="+mn-cs"/>
                <a:sym typeface="Arial"/>
              </a:rPr>
              <a:t>Complex or complicated to implement</a:t>
            </a:r>
            <a:endParaRPr kumimoji="0" lang="en-US" sz="2800"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10" name="Rounded Rectangular Callout 9"/>
          <p:cNvSpPr/>
          <p:nvPr/>
        </p:nvSpPr>
        <p:spPr>
          <a:xfrm>
            <a:off x="3274759" y="4456599"/>
            <a:ext cx="6236801" cy="850517"/>
          </a:xfrm>
          <a:prstGeom prst="wedgeRoundRectCallout">
            <a:avLst>
              <a:gd name="adj1" fmla="val -58651"/>
              <a:gd name="adj2" fmla="val 23833"/>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dirty="0" smtClean="0">
                <a:ln>
                  <a:noFill/>
                </a:ln>
                <a:solidFill>
                  <a:srgbClr val="000000"/>
                </a:solidFill>
                <a:effectLst/>
                <a:uLnTx/>
                <a:uFillTx/>
                <a:latin typeface="Arial"/>
                <a:ea typeface="+mn-ea"/>
                <a:cs typeface="+mn-cs"/>
                <a:sym typeface="Arial"/>
              </a:rPr>
              <a:t>A substitute for data aggregation</a:t>
            </a:r>
            <a:endParaRPr kumimoji="0" lang="en-US" sz="2800" b="0" i="0" u="none" strike="noStrike" kern="0" cap="none" spc="0" normalizeH="0" baseline="0" noProof="0" dirty="0">
              <a:ln>
                <a:noFill/>
              </a:ln>
              <a:solidFill>
                <a:srgbClr val="000000"/>
              </a:solidFill>
              <a:effectLst/>
              <a:uLnTx/>
              <a:uFillTx/>
              <a:latin typeface="Arial"/>
              <a:ea typeface="+mn-ea"/>
              <a:cs typeface="+mn-cs"/>
              <a:sym typeface="Arial"/>
            </a:endParaRPr>
          </a:p>
        </p:txBody>
      </p:sp>
    </p:spTree>
    <p:extLst>
      <p:ext uri="{BB962C8B-B14F-4D97-AF65-F5344CB8AC3E}">
        <p14:creationId xmlns:p14="http://schemas.microsoft.com/office/powerpoint/2010/main" val="2235133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API JARGON</a:t>
            </a:r>
            <a:endParaRPr lang="en-AU" dirty="0"/>
          </a:p>
        </p:txBody>
      </p:sp>
      <p:sp>
        <p:nvSpPr>
          <p:cNvPr id="3" name="Text Placeholder 2"/>
          <p:cNvSpPr>
            <a:spLocks noGrp="1"/>
          </p:cNvSpPr>
          <p:nvPr>
            <p:ph type="body" idx="1"/>
          </p:nvPr>
        </p:nvSpPr>
        <p:spPr/>
        <p:txBody>
          <a:bodyPr/>
          <a:lstStyle/>
          <a:p>
            <a:r>
              <a:rPr lang="en-AU" dirty="0" smtClean="0"/>
              <a:t>OPEN / PUBLIC API</a:t>
            </a:r>
          </a:p>
          <a:p>
            <a:r>
              <a:rPr lang="en-AU" dirty="0" smtClean="0"/>
              <a:t>PRIVATE API</a:t>
            </a:r>
          </a:p>
          <a:p>
            <a:pPr marL="76200" indent="0">
              <a:buNone/>
            </a:pPr>
            <a:endParaRPr lang="en-AU" dirty="0" smtClean="0"/>
          </a:p>
          <a:p>
            <a:endParaRPr lang="en-AU" dirty="0" smtClean="0"/>
          </a:p>
          <a:p>
            <a:endParaRPr lang="en-AU" dirty="0" smtClean="0"/>
          </a:p>
          <a:p>
            <a:endParaRPr lang="en-AU" dirty="0" smtClean="0"/>
          </a:p>
          <a:p>
            <a:endParaRPr lang="en-AU" dirty="0" smtClean="0"/>
          </a:p>
          <a:p>
            <a:endParaRPr lang="en-AU" dirty="0"/>
          </a:p>
        </p:txBody>
      </p:sp>
      <p:sp>
        <p:nvSpPr>
          <p:cNvPr id="4" name="Slide Number Placeholder 3"/>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900" b="0" i="0" u="none" strike="noStrike" kern="0" cap="none" spc="0" normalizeH="0" baseline="0" noProof="0" smtClean="0">
                <a:ln>
                  <a:noFill/>
                </a:ln>
                <a:solidFill>
                  <a:srgbClr val="FFFFFF"/>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18</a:t>
            </a:fld>
            <a:r>
              <a:rPr kumimoji="0" lang="en-US" sz="900" b="0" i="0" u="none" strike="noStrike" kern="0" cap="none" spc="0" normalizeH="0" baseline="0" noProof="0" smtClean="0">
                <a:ln>
                  <a:noFill/>
                </a:ln>
                <a:solidFill>
                  <a:srgbClr val="FFFFFF"/>
                </a:solidFill>
                <a:effectLst/>
                <a:uLnTx/>
                <a:uFillTx/>
                <a:latin typeface="Calibri"/>
                <a:cs typeface="Calibri"/>
                <a:sym typeface="Calibri"/>
              </a:rPr>
              <a:t>  |</a:t>
            </a:r>
            <a:endParaRPr kumimoji="0" lang="en-US" sz="900" b="0" i="0" u="none" strike="noStrike" kern="0" cap="none" spc="0" normalizeH="0" baseline="0" noProof="0">
              <a:ln>
                <a:noFill/>
              </a:ln>
              <a:solidFill>
                <a:srgbClr val="FFFFFF"/>
              </a:solidFill>
              <a:effectLst/>
              <a:uLnTx/>
              <a:uFillTx/>
              <a:latin typeface="Calibri"/>
              <a:cs typeface="Calibri"/>
              <a:sym typeface="Calibri"/>
            </a:endParaRPr>
          </a:p>
        </p:txBody>
      </p:sp>
    </p:spTree>
    <p:extLst>
      <p:ext uri="{BB962C8B-B14F-4D97-AF65-F5344CB8AC3E}">
        <p14:creationId xmlns:p14="http://schemas.microsoft.com/office/powerpoint/2010/main" val="3417294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ENERGY SECTOR DATA ACCESS MODELS</a:t>
            </a:r>
            <a:endParaRPr lang="en-AU" dirty="0"/>
          </a:p>
        </p:txBody>
      </p:sp>
      <p:sp>
        <p:nvSpPr>
          <p:cNvPr id="3" name="Text Placeholder 2"/>
          <p:cNvSpPr>
            <a:spLocks noGrp="1"/>
          </p:cNvSpPr>
          <p:nvPr>
            <p:ph type="body" idx="1"/>
          </p:nvPr>
        </p:nvSpPr>
        <p:spPr/>
        <p:txBody>
          <a:bodyPr/>
          <a:lstStyle/>
          <a:p>
            <a:r>
              <a:rPr lang="en-AU" dirty="0" smtClean="0"/>
              <a:t>Sole data holder </a:t>
            </a:r>
          </a:p>
          <a:p>
            <a:r>
              <a:rPr lang="en-AU" dirty="0" smtClean="0"/>
              <a:t>‘Gateway’ to data holders</a:t>
            </a:r>
          </a:p>
          <a:p>
            <a:r>
              <a:rPr lang="en-AU" dirty="0" smtClean="0"/>
              <a:t>Economy-wide CDR model</a:t>
            </a:r>
          </a:p>
          <a:p>
            <a:pPr marL="76200" indent="0">
              <a:buNone/>
            </a:pPr>
            <a:endParaRPr lang="en-AU" dirty="0" smtClean="0"/>
          </a:p>
          <a:p>
            <a:endParaRPr lang="en-AU" dirty="0" smtClean="0"/>
          </a:p>
          <a:p>
            <a:endParaRPr lang="en-AU" dirty="0" smtClean="0"/>
          </a:p>
          <a:p>
            <a:endParaRPr lang="en-AU" dirty="0" smtClean="0"/>
          </a:p>
          <a:p>
            <a:endParaRPr lang="en-AU" dirty="0" smtClean="0"/>
          </a:p>
          <a:p>
            <a:endParaRPr lang="en-AU" dirty="0"/>
          </a:p>
        </p:txBody>
      </p:sp>
      <p:sp>
        <p:nvSpPr>
          <p:cNvPr id="4" name="Slide Number Placeholder 3"/>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900" b="0" i="0" u="none" strike="noStrike" kern="0" cap="none" spc="0" normalizeH="0" baseline="0" noProof="0" smtClean="0">
                <a:ln>
                  <a:noFill/>
                </a:ln>
                <a:solidFill>
                  <a:srgbClr val="FFFFFF"/>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19</a:t>
            </a:fld>
            <a:r>
              <a:rPr kumimoji="0" lang="en-US" sz="900" b="0" i="0" u="none" strike="noStrike" kern="0" cap="none" spc="0" normalizeH="0" baseline="0" noProof="0" smtClean="0">
                <a:ln>
                  <a:noFill/>
                </a:ln>
                <a:solidFill>
                  <a:srgbClr val="FFFFFF"/>
                </a:solidFill>
                <a:effectLst/>
                <a:uLnTx/>
                <a:uFillTx/>
                <a:latin typeface="Calibri"/>
                <a:cs typeface="Calibri"/>
                <a:sym typeface="Calibri"/>
              </a:rPr>
              <a:t>  |</a:t>
            </a:r>
            <a:endParaRPr kumimoji="0" lang="en-US" sz="900" b="0" i="0" u="none" strike="noStrike" kern="0" cap="none" spc="0" normalizeH="0" baseline="0" noProof="0">
              <a:ln>
                <a:noFill/>
              </a:ln>
              <a:solidFill>
                <a:srgbClr val="FFFFFF"/>
              </a:solidFill>
              <a:effectLst/>
              <a:uLnTx/>
              <a:uFillTx/>
              <a:latin typeface="Calibri"/>
              <a:cs typeface="Calibri"/>
              <a:sym typeface="Calibri"/>
            </a:endParaRPr>
          </a:p>
        </p:txBody>
      </p:sp>
    </p:spTree>
    <p:extLst>
      <p:ext uri="{BB962C8B-B14F-4D97-AF65-F5344CB8AC3E}">
        <p14:creationId xmlns:p14="http://schemas.microsoft.com/office/powerpoint/2010/main" val="3783244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384" y="476672"/>
            <a:ext cx="8208912" cy="868958"/>
          </a:xfrm>
        </p:spPr>
        <p:txBody>
          <a:bodyPr/>
          <a:lstStyle/>
          <a:p>
            <a:r>
              <a:rPr lang="en-AU" dirty="0" smtClean="0"/>
              <a:t>Overview</a:t>
            </a:r>
            <a:endParaRPr lang="en-AU" dirty="0"/>
          </a:p>
        </p:txBody>
      </p:sp>
      <p:sp>
        <p:nvSpPr>
          <p:cNvPr id="4" name="Content Placeholder 2"/>
          <p:cNvSpPr>
            <a:spLocks noGrp="1"/>
          </p:cNvSpPr>
          <p:nvPr>
            <p:ph sz="half" idx="4294967295"/>
          </p:nvPr>
        </p:nvSpPr>
        <p:spPr>
          <a:xfrm>
            <a:off x="1992000" y="1558800"/>
            <a:ext cx="8208456" cy="4536000"/>
          </a:xfrm>
          <a:prstGeom prst="rect">
            <a:avLst/>
          </a:prstGeom>
        </p:spPr>
        <p:txBody>
          <a:bodyPr>
            <a:normAutofit lnSpcReduction="10000"/>
          </a:bodyPr>
          <a:lstStyle/>
          <a:p>
            <a:r>
              <a:rPr lang="en-AU" dirty="0" smtClean="0">
                <a:latin typeface="+mn-lt"/>
              </a:rPr>
              <a:t>Introduction </a:t>
            </a:r>
          </a:p>
          <a:p>
            <a:endParaRPr lang="en-AU" dirty="0">
              <a:latin typeface="+mn-lt"/>
            </a:endParaRPr>
          </a:p>
          <a:p>
            <a:r>
              <a:rPr lang="en-AU" dirty="0" smtClean="0">
                <a:latin typeface="+mn-lt"/>
              </a:rPr>
              <a:t>Overview of data access model options </a:t>
            </a:r>
          </a:p>
          <a:p>
            <a:endParaRPr lang="en-AU" dirty="0">
              <a:latin typeface="+mn-lt"/>
            </a:endParaRPr>
          </a:p>
          <a:p>
            <a:r>
              <a:rPr lang="en-AU" dirty="0" smtClean="0">
                <a:latin typeface="+mn-lt"/>
              </a:rPr>
              <a:t>APIs in the CDR context </a:t>
            </a:r>
          </a:p>
          <a:p>
            <a:endParaRPr lang="en-AU" dirty="0">
              <a:latin typeface="+mn-lt"/>
            </a:endParaRPr>
          </a:p>
          <a:p>
            <a:r>
              <a:rPr lang="en-AU" dirty="0" smtClean="0">
                <a:latin typeface="+mn-lt"/>
              </a:rPr>
              <a:t>Discussions </a:t>
            </a:r>
          </a:p>
          <a:p>
            <a:pPr lvl="1"/>
            <a:r>
              <a:rPr lang="en-AU" dirty="0" smtClean="0"/>
              <a:t>Data access models </a:t>
            </a:r>
          </a:p>
          <a:p>
            <a:pPr lvl="1"/>
            <a:r>
              <a:rPr lang="en-AU" dirty="0" smtClean="0"/>
              <a:t>Any other issues</a:t>
            </a:r>
          </a:p>
          <a:p>
            <a:pPr marL="57150" indent="0">
              <a:buNone/>
            </a:pPr>
            <a:endParaRPr lang="en-AU" dirty="0" smtClean="0"/>
          </a:p>
        </p:txBody>
      </p:sp>
    </p:spTree>
    <p:extLst>
      <p:ext uri="{BB962C8B-B14F-4D97-AF65-F5344CB8AC3E}">
        <p14:creationId xmlns:p14="http://schemas.microsoft.com/office/powerpoint/2010/main" val="1241082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QUESTIONS</a:t>
            </a:r>
            <a:endParaRPr lang="en-AU" dirty="0"/>
          </a:p>
        </p:txBody>
      </p:sp>
      <p:sp>
        <p:nvSpPr>
          <p:cNvPr id="3" name="Text Placeholder 2"/>
          <p:cNvSpPr>
            <a:spLocks noGrp="1"/>
          </p:cNvSpPr>
          <p:nvPr>
            <p:ph type="body" idx="1"/>
          </p:nvPr>
        </p:nvSpPr>
        <p:spPr/>
        <p:txBody>
          <a:bodyPr/>
          <a:lstStyle/>
          <a:p>
            <a:r>
              <a:rPr lang="en-AU" dirty="0" smtClean="0"/>
              <a:t>THANK YOU!</a:t>
            </a:r>
          </a:p>
          <a:p>
            <a:pPr marL="76200" indent="0">
              <a:buNone/>
            </a:pPr>
            <a:endParaRPr lang="en-AU" dirty="0" smtClean="0"/>
          </a:p>
          <a:p>
            <a:endParaRPr lang="en-AU" dirty="0" smtClean="0"/>
          </a:p>
          <a:p>
            <a:endParaRPr lang="en-AU" dirty="0" smtClean="0"/>
          </a:p>
          <a:p>
            <a:endParaRPr lang="en-AU" dirty="0" smtClean="0"/>
          </a:p>
          <a:p>
            <a:endParaRPr lang="en-AU" dirty="0" smtClean="0"/>
          </a:p>
          <a:p>
            <a:endParaRPr lang="en-AU" dirty="0"/>
          </a:p>
        </p:txBody>
      </p:sp>
      <p:sp>
        <p:nvSpPr>
          <p:cNvPr id="4" name="Slide Number Placeholder 3"/>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900" b="0" i="0" u="none" strike="noStrike" kern="0" cap="none" spc="0" normalizeH="0" baseline="0" noProof="0" smtClean="0">
                <a:ln>
                  <a:noFill/>
                </a:ln>
                <a:solidFill>
                  <a:srgbClr val="FFFFFF"/>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20</a:t>
            </a:fld>
            <a:r>
              <a:rPr kumimoji="0" lang="en-US" sz="900" b="0" i="0" u="none" strike="noStrike" kern="0" cap="none" spc="0" normalizeH="0" baseline="0" noProof="0" smtClean="0">
                <a:ln>
                  <a:noFill/>
                </a:ln>
                <a:solidFill>
                  <a:srgbClr val="FFFFFF"/>
                </a:solidFill>
                <a:effectLst/>
                <a:uLnTx/>
                <a:uFillTx/>
                <a:latin typeface="Calibri"/>
                <a:cs typeface="Calibri"/>
                <a:sym typeface="Calibri"/>
              </a:rPr>
              <a:t>  |</a:t>
            </a:r>
            <a:endParaRPr kumimoji="0" lang="en-US" sz="900" b="0" i="0" u="none" strike="noStrike" kern="0" cap="none" spc="0" normalizeH="0" baseline="0" noProof="0">
              <a:ln>
                <a:noFill/>
              </a:ln>
              <a:solidFill>
                <a:srgbClr val="FFFFFF"/>
              </a:solidFill>
              <a:effectLst/>
              <a:uLnTx/>
              <a:uFillTx/>
              <a:latin typeface="Calibri"/>
              <a:cs typeface="Calibri"/>
              <a:sym typeface="Calibri"/>
            </a:endParaRPr>
          </a:p>
        </p:txBody>
      </p:sp>
    </p:spTree>
    <p:extLst>
      <p:ext uri="{BB962C8B-B14F-4D97-AF65-F5344CB8AC3E}">
        <p14:creationId xmlns:p14="http://schemas.microsoft.com/office/powerpoint/2010/main" val="9793843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Other issues for discussion …</a:t>
            </a:r>
            <a:endParaRPr lang="en-AU" dirty="0"/>
          </a:p>
        </p:txBody>
      </p:sp>
      <p:pic>
        <p:nvPicPr>
          <p:cNvPr id="5" name="Snagit_PPT6F80"/>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4583832" y="1628800"/>
            <a:ext cx="3214472" cy="4535488"/>
          </a:xfrm>
          <a:ln>
            <a:solidFill>
              <a:schemeClr val="tx1"/>
            </a:solidFill>
          </a:ln>
        </p:spPr>
      </p:pic>
    </p:spTree>
    <p:extLst>
      <p:ext uri="{BB962C8B-B14F-4D97-AF65-F5344CB8AC3E}">
        <p14:creationId xmlns:p14="http://schemas.microsoft.com/office/powerpoint/2010/main" val="33016065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Consultation &amp; timeframes </a:t>
            </a:r>
            <a:endParaRPr lang="en-AU" dirty="0"/>
          </a:p>
        </p:txBody>
      </p:sp>
      <p:sp>
        <p:nvSpPr>
          <p:cNvPr id="3" name="Content Placeholder 2"/>
          <p:cNvSpPr>
            <a:spLocks noGrp="1"/>
          </p:cNvSpPr>
          <p:nvPr>
            <p:ph sz="half" idx="1"/>
          </p:nvPr>
        </p:nvSpPr>
        <p:spPr>
          <a:xfrm>
            <a:off x="1992000" y="1558800"/>
            <a:ext cx="8280464" cy="4536000"/>
          </a:xfrm>
        </p:spPr>
        <p:txBody>
          <a:bodyPr/>
          <a:lstStyle/>
          <a:p>
            <a:r>
              <a:rPr lang="en-AU" dirty="0" smtClean="0"/>
              <a:t>Consultation closes 5pm 22 March 2019</a:t>
            </a:r>
          </a:p>
          <a:p>
            <a:endParaRPr lang="en-AU" dirty="0"/>
          </a:p>
          <a:p>
            <a:r>
              <a:rPr lang="en-AU" dirty="0" smtClean="0"/>
              <a:t>Queries can be directed to the CDR inbox: </a:t>
            </a:r>
            <a:r>
              <a:rPr lang="en-AU" dirty="0" smtClean="0">
                <a:hlinkClick r:id="rId3"/>
              </a:rPr>
              <a:t>ACCC-CDR@accc.gov.au</a:t>
            </a:r>
            <a:r>
              <a:rPr lang="en-AU" dirty="0" smtClean="0"/>
              <a:t>  </a:t>
            </a:r>
          </a:p>
          <a:p>
            <a:pPr marL="0" indent="0">
              <a:buNone/>
            </a:pPr>
            <a:endParaRPr lang="en-AU" dirty="0" smtClean="0">
              <a:solidFill>
                <a:srgbClr val="FF0000"/>
              </a:solidFill>
            </a:endParaRPr>
          </a:p>
        </p:txBody>
      </p:sp>
    </p:spTree>
    <p:extLst>
      <p:ext uri="{BB962C8B-B14F-4D97-AF65-F5344CB8AC3E}">
        <p14:creationId xmlns:p14="http://schemas.microsoft.com/office/powerpoint/2010/main" val="33381700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Data access models overview</a:t>
            </a:r>
            <a:endParaRPr lang="en-AU" dirty="0"/>
          </a:p>
        </p:txBody>
      </p:sp>
      <p:sp>
        <p:nvSpPr>
          <p:cNvPr id="3" name="Content Placeholder 2"/>
          <p:cNvSpPr>
            <a:spLocks noGrp="1"/>
          </p:cNvSpPr>
          <p:nvPr>
            <p:ph sz="half" idx="1"/>
          </p:nvPr>
        </p:nvSpPr>
        <p:spPr>
          <a:xfrm>
            <a:off x="1992000" y="1558800"/>
            <a:ext cx="8208456" cy="4536000"/>
          </a:xfrm>
        </p:spPr>
        <p:txBody>
          <a:bodyPr>
            <a:normAutofit fontScale="77500" lnSpcReduction="20000"/>
          </a:bodyPr>
          <a:lstStyle/>
          <a:p>
            <a:r>
              <a:rPr lang="en-AU" dirty="0" smtClean="0"/>
              <a:t>The consultation paper focuses on the potential data access models for accredited data recipients </a:t>
            </a:r>
          </a:p>
          <a:p>
            <a:endParaRPr lang="en-AU" dirty="0" smtClean="0"/>
          </a:p>
          <a:p>
            <a:r>
              <a:rPr lang="en-AU" dirty="0" smtClean="0"/>
              <a:t>Models</a:t>
            </a:r>
          </a:p>
          <a:p>
            <a:pPr lvl="1"/>
            <a:r>
              <a:rPr lang="en-AU" dirty="0" smtClean="0"/>
              <a:t>Model </a:t>
            </a:r>
            <a:r>
              <a:rPr lang="en-AU" dirty="0"/>
              <a:t>1: the AEMO centralised model </a:t>
            </a:r>
            <a:endParaRPr lang="en-AU" dirty="0" smtClean="0"/>
          </a:p>
          <a:p>
            <a:pPr lvl="1"/>
            <a:r>
              <a:rPr lang="en-AU" dirty="0" smtClean="0"/>
              <a:t>Model </a:t>
            </a:r>
            <a:r>
              <a:rPr lang="en-AU" dirty="0"/>
              <a:t>2: the AEMO gateway model </a:t>
            </a:r>
            <a:endParaRPr lang="en-AU" dirty="0" smtClean="0"/>
          </a:p>
          <a:p>
            <a:pPr lvl="1"/>
            <a:r>
              <a:rPr lang="en-AU" dirty="0" smtClean="0"/>
              <a:t>Model </a:t>
            </a:r>
            <a:r>
              <a:rPr lang="en-AU" dirty="0"/>
              <a:t>3: the economy-wide CDR model </a:t>
            </a:r>
            <a:endParaRPr lang="en-AU" dirty="0" smtClean="0"/>
          </a:p>
          <a:p>
            <a:pPr marL="971550" lvl="1" indent="-514350">
              <a:buFont typeface="+mj-lt"/>
              <a:buAutoNum type="arabicPeriod"/>
            </a:pPr>
            <a:endParaRPr lang="en-AU" dirty="0" smtClean="0"/>
          </a:p>
          <a:p>
            <a:r>
              <a:rPr lang="en-AU" dirty="0" smtClean="0"/>
              <a:t>Assessment criteria includes:</a:t>
            </a:r>
          </a:p>
          <a:p>
            <a:pPr lvl="1"/>
            <a:r>
              <a:rPr lang="en-AU" dirty="0" smtClean="0"/>
              <a:t>User functionality </a:t>
            </a:r>
          </a:p>
          <a:p>
            <a:pPr lvl="1"/>
            <a:r>
              <a:rPr lang="en-AU" dirty="0" smtClean="0"/>
              <a:t>Reliability </a:t>
            </a:r>
          </a:p>
          <a:p>
            <a:pPr lvl="1"/>
            <a:r>
              <a:rPr lang="en-AU" dirty="0" smtClean="0"/>
              <a:t>Security </a:t>
            </a:r>
          </a:p>
          <a:p>
            <a:pPr lvl="1"/>
            <a:r>
              <a:rPr lang="en-AU" dirty="0" smtClean="0"/>
              <a:t>Privacy </a:t>
            </a:r>
          </a:p>
          <a:p>
            <a:pPr marL="57150" indent="0">
              <a:buNone/>
            </a:pPr>
            <a:endParaRPr lang="en-AU" dirty="0" smtClean="0"/>
          </a:p>
        </p:txBody>
      </p:sp>
    </p:spTree>
    <p:extLst>
      <p:ext uri="{BB962C8B-B14F-4D97-AF65-F5344CB8AC3E}">
        <p14:creationId xmlns:p14="http://schemas.microsoft.com/office/powerpoint/2010/main" val="33256823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Data access model 1: AEMO centralised model</a:t>
            </a:r>
            <a:endParaRPr lang="en-AU" dirty="0"/>
          </a:p>
        </p:txBody>
      </p:sp>
      <p:pic>
        <p:nvPicPr>
          <p:cNvPr id="4" name="Content Placeholder 3"/>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711624" y="1484784"/>
            <a:ext cx="6768752" cy="4396796"/>
          </a:xfrm>
        </p:spPr>
      </p:pic>
    </p:spTree>
    <p:extLst>
      <p:ext uri="{BB962C8B-B14F-4D97-AF65-F5344CB8AC3E}">
        <p14:creationId xmlns:p14="http://schemas.microsoft.com/office/powerpoint/2010/main" val="29739068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Data access </a:t>
            </a:r>
            <a:r>
              <a:rPr lang="en-AU" dirty="0" smtClean="0"/>
              <a:t>model 2: AEMO gateway model</a:t>
            </a:r>
            <a:endParaRPr lang="en-AU" dirty="0"/>
          </a:p>
        </p:txBody>
      </p:sp>
      <p:pic>
        <p:nvPicPr>
          <p:cNvPr id="4" name="Content Placeholder 3"/>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712000" y="1556793"/>
            <a:ext cx="6768000" cy="4410769"/>
          </a:xfrm>
        </p:spPr>
      </p:pic>
    </p:spTree>
    <p:extLst>
      <p:ext uri="{BB962C8B-B14F-4D97-AF65-F5344CB8AC3E}">
        <p14:creationId xmlns:p14="http://schemas.microsoft.com/office/powerpoint/2010/main" val="13595421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Data access </a:t>
            </a:r>
            <a:r>
              <a:rPr lang="en-AU" dirty="0" smtClean="0"/>
              <a:t>model 3: economy-wide CDR model</a:t>
            </a:r>
            <a:endParaRPr lang="en-AU" dirty="0"/>
          </a:p>
        </p:txBody>
      </p:sp>
      <p:pic>
        <p:nvPicPr>
          <p:cNvPr id="4" name="Content Placeholder 3"/>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712000" y="1484784"/>
            <a:ext cx="6768000" cy="4439692"/>
          </a:xfrm>
        </p:spPr>
      </p:pic>
    </p:spTree>
    <p:extLst>
      <p:ext uri="{BB962C8B-B14F-4D97-AF65-F5344CB8AC3E}">
        <p14:creationId xmlns:p14="http://schemas.microsoft.com/office/powerpoint/2010/main" val="8244493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Assessment </a:t>
            </a:r>
            <a:r>
              <a:rPr lang="en-AU" dirty="0"/>
              <a:t>criteria</a:t>
            </a:r>
          </a:p>
        </p:txBody>
      </p:sp>
      <p:sp>
        <p:nvSpPr>
          <p:cNvPr id="3" name="Content Placeholder 2"/>
          <p:cNvSpPr>
            <a:spLocks noGrp="1"/>
          </p:cNvSpPr>
          <p:nvPr>
            <p:ph sz="half" idx="1"/>
          </p:nvPr>
        </p:nvSpPr>
        <p:spPr>
          <a:xfrm>
            <a:off x="1992000" y="1558800"/>
            <a:ext cx="7920424" cy="4536000"/>
          </a:xfrm>
        </p:spPr>
        <p:txBody>
          <a:bodyPr>
            <a:normAutofit fontScale="92500" lnSpcReduction="20000"/>
          </a:bodyPr>
          <a:lstStyle/>
          <a:p>
            <a:r>
              <a:rPr lang="en-AU" dirty="0" smtClean="0"/>
              <a:t>User functionality</a:t>
            </a:r>
          </a:p>
          <a:p>
            <a:pPr marL="0" indent="0">
              <a:buNone/>
            </a:pPr>
            <a:endParaRPr lang="en-AU" dirty="0"/>
          </a:p>
          <a:p>
            <a:r>
              <a:rPr lang="en-AU" dirty="0" smtClean="0"/>
              <a:t>Reliability, security, privacy </a:t>
            </a:r>
          </a:p>
          <a:p>
            <a:endParaRPr lang="en-AU" dirty="0" smtClean="0"/>
          </a:p>
          <a:p>
            <a:r>
              <a:rPr lang="en-AU" dirty="0"/>
              <a:t>Efficiency of relevant market </a:t>
            </a:r>
            <a:endParaRPr lang="en-AU" dirty="0" smtClean="0"/>
          </a:p>
          <a:p>
            <a:endParaRPr lang="en-AU" dirty="0"/>
          </a:p>
          <a:p>
            <a:r>
              <a:rPr lang="en-AU" dirty="0" smtClean="0"/>
              <a:t>Cost effectiveness</a:t>
            </a:r>
          </a:p>
          <a:p>
            <a:endParaRPr lang="en-AU" dirty="0"/>
          </a:p>
          <a:p>
            <a:r>
              <a:rPr lang="en-AU" dirty="0" smtClean="0"/>
              <a:t>Interoperability </a:t>
            </a:r>
            <a:endParaRPr lang="en-AU" dirty="0"/>
          </a:p>
          <a:p>
            <a:endParaRPr lang="en-AU" dirty="0"/>
          </a:p>
          <a:p>
            <a:r>
              <a:rPr lang="en-AU" dirty="0" smtClean="0"/>
              <a:t>Flexibility and extensibility </a:t>
            </a:r>
            <a:endParaRPr lang="en-AU" dirty="0"/>
          </a:p>
          <a:p>
            <a:endParaRPr lang="en-AU" dirty="0"/>
          </a:p>
        </p:txBody>
      </p:sp>
    </p:spTree>
    <p:extLst>
      <p:ext uri="{BB962C8B-B14F-4D97-AF65-F5344CB8AC3E}">
        <p14:creationId xmlns:p14="http://schemas.microsoft.com/office/powerpoint/2010/main" val="22949464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5"/>
          <p:cNvSpPr txBox="1">
            <a:spLocks noGrp="1"/>
          </p:cNvSpPr>
          <p:nvPr>
            <p:ph type="ctrTitle"/>
          </p:nvPr>
        </p:nvSpPr>
        <p:spPr>
          <a:xfrm>
            <a:off x="1149927" y="3429000"/>
            <a:ext cx="8769928" cy="730624"/>
          </a:xfrm>
          <a:prstGeom prst="rect">
            <a:avLst/>
          </a:prstGeom>
          <a:noFill/>
          <a:ln>
            <a:noFill/>
          </a:ln>
        </p:spPr>
        <p:txBody>
          <a:bodyPr spcFirstLastPara="1" wrap="square" lIns="0" tIns="0" rIns="0" bIns="0" anchor="b" anchorCtr="0">
            <a:noAutofit/>
          </a:bodyPr>
          <a:lstStyle/>
          <a:p>
            <a:r>
              <a:rPr lang="en-US" sz="3959" dirty="0" smtClean="0"/>
              <a:t>What is an API? </a:t>
            </a:r>
            <a:endParaRPr sz="3959" dirty="0"/>
          </a:p>
        </p:txBody>
      </p:sp>
      <p:sp>
        <p:nvSpPr>
          <p:cNvPr id="144" name="Google Shape;144;p25"/>
          <p:cNvSpPr txBox="1">
            <a:spLocks noGrp="1"/>
          </p:cNvSpPr>
          <p:nvPr>
            <p:ph type="subTitle" idx="1"/>
          </p:nvPr>
        </p:nvSpPr>
        <p:spPr>
          <a:xfrm>
            <a:off x="1149927" y="4563473"/>
            <a:ext cx="5239200" cy="561600"/>
          </a:xfrm>
          <a:prstGeom prst="rect">
            <a:avLst/>
          </a:prstGeom>
          <a:noFill/>
          <a:ln>
            <a:noFill/>
          </a:ln>
        </p:spPr>
        <p:txBody>
          <a:bodyPr spcFirstLastPara="1" wrap="square" lIns="0" tIns="0" rIns="0" bIns="0" anchor="t" anchorCtr="0">
            <a:noAutofit/>
          </a:bodyPr>
          <a:lstStyle/>
          <a:p>
            <a:pPr>
              <a:spcBef>
                <a:spcPts val="0"/>
              </a:spcBef>
            </a:pPr>
            <a:r>
              <a:rPr lang="en-AU" dirty="0" smtClean="0"/>
              <a:t>Data61 Presentation for the </a:t>
            </a:r>
            <a:r>
              <a:rPr lang="en-AU" dirty="0" err="1" smtClean="0"/>
              <a:t>ACCC</a:t>
            </a:r>
            <a:endParaRPr dirty="0"/>
          </a:p>
          <a:p>
            <a:pPr>
              <a:spcBef>
                <a:spcPts val="0"/>
              </a:spcBef>
            </a:pPr>
            <a:endParaRPr dirty="0"/>
          </a:p>
          <a:p>
            <a:pPr>
              <a:spcBef>
                <a:spcPts val="0"/>
              </a:spcBef>
            </a:pPr>
            <a:endParaRPr dirty="0"/>
          </a:p>
          <a:p>
            <a:pPr>
              <a:spcBef>
                <a:spcPts val="0"/>
              </a:spcBef>
            </a:pPr>
            <a:r>
              <a:rPr lang="en-US" dirty="0" smtClean="0"/>
              <a:t>March </a:t>
            </a:r>
            <a:r>
              <a:rPr lang="en-US" dirty="0"/>
              <a:t>2019</a:t>
            </a:r>
            <a:endParaRPr dirty="0"/>
          </a:p>
        </p:txBody>
      </p:sp>
    </p:spTree>
    <p:extLst>
      <p:ext uri="{BB962C8B-B14F-4D97-AF65-F5344CB8AC3E}">
        <p14:creationId xmlns:p14="http://schemas.microsoft.com/office/powerpoint/2010/main" val="14925672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CDR JARGON</a:t>
            </a:r>
            <a:endParaRPr lang="en-AU" dirty="0"/>
          </a:p>
        </p:txBody>
      </p:sp>
      <p:sp>
        <p:nvSpPr>
          <p:cNvPr id="3" name="Text Placeholder 2"/>
          <p:cNvSpPr>
            <a:spLocks noGrp="1"/>
          </p:cNvSpPr>
          <p:nvPr>
            <p:ph type="body" idx="1"/>
          </p:nvPr>
        </p:nvSpPr>
        <p:spPr/>
        <p:txBody>
          <a:bodyPr/>
          <a:lstStyle/>
          <a:p>
            <a:r>
              <a:rPr lang="en-AU" dirty="0" smtClean="0"/>
              <a:t>Accredited Data Recipient (ADR)</a:t>
            </a:r>
          </a:p>
          <a:p>
            <a:pPr marL="76200" indent="0">
              <a:buNone/>
            </a:pPr>
            <a:r>
              <a:rPr lang="en-AU" dirty="0" smtClean="0"/>
              <a:t>	All </a:t>
            </a:r>
            <a:r>
              <a:rPr lang="en-AU" dirty="0"/>
              <a:t>data recipients who receive consumer specific data must be accredited. It is </a:t>
            </a:r>
            <a:r>
              <a:rPr lang="en-AU" dirty="0" smtClean="0"/>
              <a:t>	proposed </a:t>
            </a:r>
            <a:r>
              <a:rPr lang="en-AU" dirty="0"/>
              <a:t>that there will be different levels of accreditation to reflect the different </a:t>
            </a:r>
            <a:r>
              <a:rPr lang="en-AU" dirty="0" smtClean="0"/>
              <a:t>	risks </a:t>
            </a:r>
            <a:r>
              <a:rPr lang="en-AU" dirty="0"/>
              <a:t>associated with different data sets and data uses. </a:t>
            </a:r>
            <a:r>
              <a:rPr lang="en-AU" dirty="0" smtClean="0"/>
              <a:t> Breaches </a:t>
            </a:r>
            <a:r>
              <a:rPr lang="en-AU" dirty="0"/>
              <a:t>of their </a:t>
            </a:r>
            <a:r>
              <a:rPr lang="en-AU" dirty="0" smtClean="0"/>
              <a:t>	obligations </a:t>
            </a:r>
            <a:r>
              <a:rPr lang="en-AU" dirty="0"/>
              <a:t>under the right, or general privacy law, may give rise to the removal, </a:t>
            </a:r>
            <a:r>
              <a:rPr lang="en-AU" dirty="0" smtClean="0"/>
              <a:t>	suspension </a:t>
            </a:r>
            <a:r>
              <a:rPr lang="en-AU" dirty="0"/>
              <a:t>or imposition of conditions on a data recipient’s accreditation.</a:t>
            </a:r>
          </a:p>
          <a:p>
            <a:pPr marL="76200" indent="0">
              <a:buNone/>
            </a:pPr>
            <a:r>
              <a:rPr lang="en-AU" dirty="0" smtClean="0"/>
              <a:t>	The </a:t>
            </a:r>
            <a:r>
              <a:rPr lang="en-AU" dirty="0"/>
              <a:t>information technology systems required under the right will block </a:t>
            </a:r>
            <a:r>
              <a:rPr lang="en-AU" dirty="0" smtClean="0"/>
              <a:t>non-	accredited </a:t>
            </a:r>
            <a:r>
              <a:rPr lang="en-AU" dirty="0"/>
              <a:t>entities from accessing data</a:t>
            </a:r>
            <a:r>
              <a:rPr lang="en-AU" dirty="0" smtClean="0"/>
              <a:t>.</a:t>
            </a:r>
            <a:br>
              <a:rPr lang="en-AU" dirty="0" smtClean="0"/>
            </a:br>
            <a:endParaRPr lang="en-AU" dirty="0"/>
          </a:p>
          <a:p>
            <a:r>
              <a:rPr lang="en-AU" dirty="0" smtClean="0"/>
              <a:t>Data Holder</a:t>
            </a:r>
          </a:p>
          <a:p>
            <a:pPr marL="558800" lvl="1" indent="0">
              <a:buNone/>
            </a:pPr>
            <a:r>
              <a:rPr lang="en-AU" dirty="0"/>
              <a:t>	</a:t>
            </a:r>
            <a:r>
              <a:rPr lang="en-AU" sz="2400" dirty="0"/>
              <a:t>Holders of designated data </a:t>
            </a:r>
            <a:r>
              <a:rPr lang="en-AU" sz="2400" dirty="0" smtClean="0"/>
              <a:t>in a </a:t>
            </a:r>
            <a:r>
              <a:rPr lang="en-AU" sz="2400" dirty="0"/>
              <a:t>designated sector who must </a:t>
            </a:r>
            <a:r>
              <a:rPr lang="en-AU" sz="2400" dirty="0" smtClean="0"/>
              <a:t>release consumer’s 	data in a machine readable format at the consumer’s consent.  </a:t>
            </a:r>
            <a:endParaRPr lang="en-AU" sz="2400" dirty="0"/>
          </a:p>
          <a:p>
            <a:pPr marL="76200" indent="0">
              <a:buNone/>
            </a:pPr>
            <a:r>
              <a:rPr lang="en-AU" dirty="0"/>
              <a:t>	</a:t>
            </a:r>
          </a:p>
          <a:p>
            <a:endParaRPr lang="en-AU" dirty="0" smtClean="0"/>
          </a:p>
          <a:p>
            <a:endParaRPr lang="en-AU" dirty="0" smtClean="0"/>
          </a:p>
          <a:p>
            <a:endParaRPr lang="en-AU" dirty="0" smtClean="0"/>
          </a:p>
          <a:p>
            <a:endParaRPr lang="en-AU" dirty="0" smtClean="0"/>
          </a:p>
          <a:p>
            <a:endParaRPr lang="en-AU" dirty="0" smtClean="0"/>
          </a:p>
          <a:p>
            <a:endParaRPr lang="en-AU" dirty="0"/>
          </a:p>
        </p:txBody>
      </p:sp>
      <p:sp>
        <p:nvSpPr>
          <p:cNvPr id="4" name="Slide Number Placeholder 3"/>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900" b="0" i="0" u="none" strike="noStrike" kern="0" cap="none" spc="0" normalizeH="0" baseline="0" noProof="0" smtClean="0">
                <a:ln>
                  <a:noFill/>
                </a:ln>
                <a:solidFill>
                  <a:srgbClr val="FFFFFF"/>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9</a:t>
            </a:fld>
            <a:r>
              <a:rPr kumimoji="0" lang="en-US" sz="900" b="0" i="0" u="none" strike="noStrike" kern="0" cap="none" spc="0" normalizeH="0" baseline="0" noProof="0" smtClean="0">
                <a:ln>
                  <a:noFill/>
                </a:ln>
                <a:solidFill>
                  <a:srgbClr val="FFFFFF"/>
                </a:solidFill>
                <a:effectLst/>
                <a:uLnTx/>
                <a:uFillTx/>
                <a:latin typeface="Calibri"/>
                <a:cs typeface="Calibri"/>
                <a:sym typeface="Calibri"/>
              </a:rPr>
              <a:t>  |</a:t>
            </a:r>
            <a:endParaRPr kumimoji="0" lang="en-US" sz="900" b="0" i="0" u="none" strike="noStrike" kern="0" cap="none" spc="0" normalizeH="0" baseline="0" noProof="0">
              <a:ln>
                <a:noFill/>
              </a:ln>
              <a:solidFill>
                <a:srgbClr val="FFFFFF"/>
              </a:solidFill>
              <a:effectLst/>
              <a:uLnTx/>
              <a:uFillTx/>
              <a:latin typeface="Calibri"/>
              <a:cs typeface="Calibri"/>
              <a:sym typeface="Calibri"/>
            </a:endParaRPr>
          </a:p>
        </p:txBody>
      </p:sp>
    </p:spTree>
    <p:extLst>
      <p:ext uri="{BB962C8B-B14F-4D97-AF65-F5344CB8AC3E}">
        <p14:creationId xmlns:p14="http://schemas.microsoft.com/office/powerpoint/2010/main" val="3297627492"/>
      </p:ext>
    </p:extLst>
  </p:cSld>
  <p:clrMapOvr>
    <a:masterClrMapping/>
  </p:clrMapOvr>
</p:sld>
</file>

<file path=ppt/theme/theme1.xml><?xml version="1.0" encoding="utf-8"?>
<a:theme xmlns:a="http://schemas.openxmlformats.org/drawingml/2006/main" name="ACCC_Powerpoint">
  <a:themeElements>
    <a:clrScheme name="ACCC">
      <a:dk1>
        <a:sysClr val="windowText" lastClr="000000"/>
      </a:dk1>
      <a:lt1>
        <a:sysClr val="window" lastClr="FFFFFF"/>
      </a:lt1>
      <a:dk2>
        <a:srgbClr val="003591"/>
      </a:dk2>
      <a:lt2>
        <a:srgbClr val="D5D6D2"/>
      </a:lt2>
      <a:accent1>
        <a:srgbClr val="410099"/>
      </a:accent1>
      <a:accent2>
        <a:srgbClr val="1CCFC9"/>
      </a:accent2>
      <a:accent3>
        <a:srgbClr val="362F52"/>
      </a:accent3>
      <a:accent4>
        <a:srgbClr val="8B9EFF"/>
      </a:accent4>
      <a:accent5>
        <a:srgbClr val="FFC502"/>
      </a:accent5>
      <a:accent6>
        <a:srgbClr val="FF7600"/>
      </a:accent6>
      <a:hlink>
        <a:srgbClr val="0000FF"/>
      </a:hlink>
      <a:folHlink>
        <a:srgbClr val="800080"/>
      </a:folHlink>
    </a:clrScheme>
    <a:fontScheme name="ACCC">
      <a:majorFont>
        <a:latin typeface="Palatino Linotype"/>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ormAutofit/>
      </a:bodyPr>
      <a:lstStyle>
        <a:defPPr>
          <a:defRPr dirty="0" smtClean="0"/>
        </a:defPPr>
      </a:lstStyle>
    </a:txDef>
  </a:objectDefaults>
  <a:extraClrSchemeLst/>
</a:theme>
</file>

<file path=ppt/theme/theme2.xml><?xml version="1.0" encoding="utf-8"?>
<a:theme xmlns:a="http://schemas.openxmlformats.org/drawingml/2006/main" name="PowerPoint">
  <a:themeElements>
    <a:clrScheme name="CSIRO DATA61">
      <a:dk1>
        <a:srgbClr val="000000"/>
      </a:dk1>
      <a:lt1>
        <a:srgbClr val="FFFFFF"/>
      </a:lt1>
      <a:dk2>
        <a:srgbClr val="000000"/>
      </a:dk2>
      <a:lt2>
        <a:srgbClr val="FFFFFF"/>
      </a:lt2>
      <a:accent1>
        <a:srgbClr val="30B787"/>
      </a:accent1>
      <a:accent2>
        <a:srgbClr val="71CC98"/>
      </a:accent2>
      <a:accent3>
        <a:srgbClr val="007A53"/>
      </a:accent3>
      <a:accent4>
        <a:srgbClr val="00A9CE"/>
      </a:accent4>
      <a:accent5>
        <a:srgbClr val="78BE20"/>
      </a:accent5>
      <a:accent6>
        <a:srgbClr val="9FAEE5"/>
      </a:accent6>
      <a:hlink>
        <a:srgbClr val="00313C"/>
      </a:hlink>
      <a:folHlink>
        <a:srgbClr val="1E22A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2156</TotalTime>
  <Words>897</Words>
  <Application>Microsoft Office PowerPoint</Application>
  <PresentationFormat>Widescreen</PresentationFormat>
  <Paragraphs>156</Paragraphs>
  <Slides>22</Slides>
  <Notes>17</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22</vt:i4>
      </vt:variant>
    </vt:vector>
  </HeadingPairs>
  <TitlesOfParts>
    <vt:vector size="28" baseType="lpstr">
      <vt:lpstr>Arial</vt:lpstr>
      <vt:lpstr>Calibri</vt:lpstr>
      <vt:lpstr>Mangal</vt:lpstr>
      <vt:lpstr>Palatino Linotype</vt:lpstr>
      <vt:lpstr>ACCC_Powerpoint</vt:lpstr>
      <vt:lpstr>PowerPoint</vt:lpstr>
      <vt:lpstr>PowerPoint Presentation</vt:lpstr>
      <vt:lpstr>Overview</vt:lpstr>
      <vt:lpstr>Data access models overview</vt:lpstr>
      <vt:lpstr>Data access model 1: AEMO centralised model</vt:lpstr>
      <vt:lpstr>Data access model 2: AEMO gateway model</vt:lpstr>
      <vt:lpstr>Data access model 3: economy-wide CDR model</vt:lpstr>
      <vt:lpstr>Assessment criteria</vt:lpstr>
      <vt:lpstr>What is an API? </vt:lpstr>
      <vt:lpstr>CDR JARGON</vt:lpstr>
      <vt:lpstr>CDR JARGON</vt:lpstr>
      <vt:lpstr>Application Programming Interface (API)</vt:lpstr>
      <vt:lpstr>What is an API?</vt:lpstr>
      <vt:lpstr>What is an API?</vt:lpstr>
      <vt:lpstr>APIs are like…</vt:lpstr>
      <vt:lpstr>APIs are like…</vt:lpstr>
      <vt:lpstr>APIs are like…</vt:lpstr>
      <vt:lpstr>APIs are NOT…</vt:lpstr>
      <vt:lpstr>API JARGON</vt:lpstr>
      <vt:lpstr>ENERGY SECTOR DATA ACCESS MODELS</vt:lpstr>
      <vt:lpstr>QUESTIONS</vt:lpstr>
      <vt:lpstr>Other issues for discussion …</vt:lpstr>
      <vt:lpstr>Consultation &amp; timeframes </vt:lpstr>
    </vt:vector>
  </TitlesOfParts>
  <Company>ACCC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ACCC consultation forum - Data access models for energy data - 20190318</dc:title>
  <dc:creator>ACCC</dc:creator>
  <cp:lastModifiedBy>Looi, Michelle</cp:lastModifiedBy>
  <cp:revision>85</cp:revision>
  <cp:lastPrinted>2019-03-05T01:24:51Z</cp:lastPrinted>
  <dcterms:created xsi:type="dcterms:W3CDTF">2019-02-27T04:20:32Z</dcterms:created>
  <dcterms:modified xsi:type="dcterms:W3CDTF">2019-03-20T03:17:16Z</dcterms:modified>
</cp:coreProperties>
</file>